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6" r:id="rId6"/>
    <p:sldId id="257" r:id="rId7"/>
    <p:sldId id="258" r:id="rId8"/>
    <p:sldId id="259" r:id="rId9"/>
    <p:sldId id="260" r:id="rId10"/>
    <p:sldId id="261" r:id="rId11"/>
    <p:sldId id="276" r:id="rId12"/>
    <p:sldId id="275" r:id="rId13"/>
    <p:sldId id="267" r:id="rId14"/>
    <p:sldId id="268" r:id="rId15"/>
    <p:sldId id="270" r:id="rId16"/>
    <p:sldId id="271" r:id="rId17"/>
    <p:sldId id="277" r:id="rId18"/>
    <p:sldId id="262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AD57A1-B98F-4A7F-8F0F-FD48226A44C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2F43414-E1A5-41B5-A05E-0DD90E66D4B1}">
      <dgm:prSet/>
      <dgm:spPr/>
      <dgm:t>
        <a:bodyPr/>
        <a:lstStyle/>
        <a:p>
          <a:r>
            <a:rPr lang="nl-NL"/>
            <a:t>Dwarsgestreept/willekeurig</a:t>
          </a:r>
          <a:endParaRPr lang="en-US"/>
        </a:p>
      </dgm:t>
    </dgm:pt>
    <dgm:pt modelId="{C3CD6D57-072C-4159-A4FC-97D1B456EF4A}" type="parTrans" cxnId="{2B4CE588-9E93-40A1-9528-EF64268887DE}">
      <dgm:prSet/>
      <dgm:spPr/>
      <dgm:t>
        <a:bodyPr/>
        <a:lstStyle/>
        <a:p>
          <a:endParaRPr lang="en-US"/>
        </a:p>
      </dgm:t>
    </dgm:pt>
    <dgm:pt modelId="{BAC35637-D876-432F-91BC-1088763C7C9A}" type="sibTrans" cxnId="{2B4CE588-9E93-40A1-9528-EF64268887DE}">
      <dgm:prSet/>
      <dgm:spPr/>
      <dgm:t>
        <a:bodyPr/>
        <a:lstStyle/>
        <a:p>
          <a:endParaRPr lang="en-US"/>
        </a:p>
      </dgm:t>
    </dgm:pt>
    <dgm:pt modelId="{8D5C3398-AA9F-4FA5-A8E6-80D4B1B7E250}">
      <dgm:prSet/>
      <dgm:spPr/>
      <dgm:t>
        <a:bodyPr/>
        <a:lstStyle/>
        <a:p>
          <a:r>
            <a:rPr lang="nl-NL"/>
            <a:t>Sterk</a:t>
          </a:r>
          <a:endParaRPr lang="en-US"/>
        </a:p>
      </dgm:t>
    </dgm:pt>
    <dgm:pt modelId="{45BFE758-35FE-4713-A792-E16F3702A8F1}" type="parTrans" cxnId="{555003DA-4749-4612-A630-5611541FC2D2}">
      <dgm:prSet/>
      <dgm:spPr/>
      <dgm:t>
        <a:bodyPr/>
        <a:lstStyle/>
        <a:p>
          <a:endParaRPr lang="en-US"/>
        </a:p>
      </dgm:t>
    </dgm:pt>
    <dgm:pt modelId="{DE99D539-CFAC-4225-ACC8-CA423C743CD6}" type="sibTrans" cxnId="{555003DA-4749-4612-A630-5611541FC2D2}">
      <dgm:prSet/>
      <dgm:spPr/>
      <dgm:t>
        <a:bodyPr/>
        <a:lstStyle/>
        <a:p>
          <a:endParaRPr lang="en-US"/>
        </a:p>
      </dgm:t>
    </dgm:pt>
    <dgm:pt modelId="{1F2D8DDB-AC4F-42D5-8F15-4E1FC2FD9A35}">
      <dgm:prSet/>
      <dgm:spPr/>
      <dgm:t>
        <a:bodyPr/>
        <a:lstStyle/>
        <a:p>
          <a:r>
            <a:rPr lang="nl-NL"/>
            <a:t>Reageren snel</a:t>
          </a:r>
          <a:endParaRPr lang="en-US"/>
        </a:p>
      </dgm:t>
    </dgm:pt>
    <dgm:pt modelId="{0CDF2555-67F1-44D8-8F7E-3287B91354BF}" type="parTrans" cxnId="{29C792D6-0F2C-4A3C-AD4E-66FB40488818}">
      <dgm:prSet/>
      <dgm:spPr/>
      <dgm:t>
        <a:bodyPr/>
        <a:lstStyle/>
        <a:p>
          <a:endParaRPr lang="en-US"/>
        </a:p>
      </dgm:t>
    </dgm:pt>
    <dgm:pt modelId="{B16846B3-874F-4747-9A3B-A5087CF9851F}" type="sibTrans" cxnId="{29C792D6-0F2C-4A3C-AD4E-66FB40488818}">
      <dgm:prSet/>
      <dgm:spPr/>
      <dgm:t>
        <a:bodyPr/>
        <a:lstStyle/>
        <a:p>
          <a:endParaRPr lang="en-US"/>
        </a:p>
      </dgm:t>
    </dgm:pt>
    <dgm:pt modelId="{449996C2-C0B0-4DAB-A9DB-3AFFD7A7F6C0}">
      <dgm:prSet/>
      <dgm:spPr/>
      <dgm:t>
        <a:bodyPr/>
        <a:lstStyle/>
        <a:p>
          <a:r>
            <a:rPr lang="nl-NL"/>
            <a:t>Snel vermoeid</a:t>
          </a:r>
          <a:endParaRPr lang="en-US"/>
        </a:p>
      </dgm:t>
    </dgm:pt>
    <dgm:pt modelId="{7A5C5B98-9A30-439C-9048-6CDED8EC7DDE}" type="parTrans" cxnId="{5CFDB356-A629-464A-BD9A-DCDB3DB61AB8}">
      <dgm:prSet/>
      <dgm:spPr/>
      <dgm:t>
        <a:bodyPr/>
        <a:lstStyle/>
        <a:p>
          <a:endParaRPr lang="en-US"/>
        </a:p>
      </dgm:t>
    </dgm:pt>
    <dgm:pt modelId="{09805563-0FEF-4231-BA9D-123AD739A4DF}" type="sibTrans" cxnId="{5CFDB356-A629-464A-BD9A-DCDB3DB61AB8}">
      <dgm:prSet/>
      <dgm:spPr/>
      <dgm:t>
        <a:bodyPr/>
        <a:lstStyle/>
        <a:p>
          <a:endParaRPr lang="en-US"/>
        </a:p>
      </dgm:t>
    </dgm:pt>
    <dgm:pt modelId="{1EC927D2-A67F-401A-ABF7-B0CC2919A453}">
      <dgm:prSet/>
      <dgm:spPr/>
      <dgm:t>
        <a:bodyPr/>
        <a:lstStyle/>
        <a:p>
          <a:r>
            <a:rPr lang="nl-NL"/>
            <a:t>Glad/onwillekeurig</a:t>
          </a:r>
          <a:endParaRPr lang="en-US"/>
        </a:p>
      </dgm:t>
    </dgm:pt>
    <dgm:pt modelId="{36E01DE5-3151-4687-90F9-10CF849E8DD9}" type="parTrans" cxnId="{F9E343FD-D70C-4EFF-B58A-856BF21940A1}">
      <dgm:prSet/>
      <dgm:spPr/>
      <dgm:t>
        <a:bodyPr/>
        <a:lstStyle/>
        <a:p>
          <a:endParaRPr lang="en-US"/>
        </a:p>
      </dgm:t>
    </dgm:pt>
    <dgm:pt modelId="{781CAE2B-C660-465A-928C-C98F98574240}" type="sibTrans" cxnId="{F9E343FD-D70C-4EFF-B58A-856BF21940A1}">
      <dgm:prSet/>
      <dgm:spPr/>
      <dgm:t>
        <a:bodyPr/>
        <a:lstStyle/>
        <a:p>
          <a:endParaRPr lang="en-US"/>
        </a:p>
      </dgm:t>
    </dgm:pt>
    <dgm:pt modelId="{798A2758-64F4-4B43-A036-9A61F2F48D3B}">
      <dgm:prSet/>
      <dgm:spPr/>
      <dgm:t>
        <a:bodyPr/>
        <a:lstStyle/>
        <a:p>
          <a:r>
            <a:rPr lang="nl-NL"/>
            <a:t>Vooral in de organen</a:t>
          </a:r>
          <a:endParaRPr lang="en-US"/>
        </a:p>
      </dgm:t>
    </dgm:pt>
    <dgm:pt modelId="{C596A7F4-A0B3-45DC-8BBC-66F2BDF3FA54}" type="parTrans" cxnId="{64172628-5738-429B-93CB-69EEDF28237D}">
      <dgm:prSet/>
      <dgm:spPr/>
      <dgm:t>
        <a:bodyPr/>
        <a:lstStyle/>
        <a:p>
          <a:endParaRPr lang="en-US"/>
        </a:p>
      </dgm:t>
    </dgm:pt>
    <dgm:pt modelId="{44694355-C54F-4EA9-8A30-94A5A3265B8F}" type="sibTrans" cxnId="{64172628-5738-429B-93CB-69EEDF28237D}">
      <dgm:prSet/>
      <dgm:spPr/>
      <dgm:t>
        <a:bodyPr/>
        <a:lstStyle/>
        <a:p>
          <a:endParaRPr lang="en-US"/>
        </a:p>
      </dgm:t>
    </dgm:pt>
    <dgm:pt modelId="{B1238F7E-3A34-40AF-8C5D-1EA8EB7DEAB0}">
      <dgm:prSet/>
      <dgm:spPr/>
      <dgm:t>
        <a:bodyPr/>
        <a:lstStyle/>
        <a:p>
          <a:r>
            <a:rPr lang="nl-NL"/>
            <a:t>Langzaam</a:t>
          </a:r>
          <a:endParaRPr lang="en-US"/>
        </a:p>
      </dgm:t>
    </dgm:pt>
    <dgm:pt modelId="{127C1550-4491-4705-B947-4D75450B1B4A}" type="parTrans" cxnId="{244F1367-058A-44A1-970B-F4325E78DF07}">
      <dgm:prSet/>
      <dgm:spPr/>
      <dgm:t>
        <a:bodyPr/>
        <a:lstStyle/>
        <a:p>
          <a:endParaRPr lang="en-US"/>
        </a:p>
      </dgm:t>
    </dgm:pt>
    <dgm:pt modelId="{AF7B3045-70AD-4617-A90E-956CFF47EE4B}" type="sibTrans" cxnId="{244F1367-058A-44A1-970B-F4325E78DF07}">
      <dgm:prSet/>
      <dgm:spPr/>
      <dgm:t>
        <a:bodyPr/>
        <a:lstStyle/>
        <a:p>
          <a:endParaRPr lang="en-US"/>
        </a:p>
      </dgm:t>
    </dgm:pt>
    <dgm:pt modelId="{2CC4F727-3AC1-4279-BAC6-8967D6C45913}">
      <dgm:prSet/>
      <dgm:spPr/>
      <dgm:t>
        <a:bodyPr/>
        <a:lstStyle/>
        <a:p>
          <a:r>
            <a:rPr lang="nl-NL"/>
            <a:t>onvermoeibaar</a:t>
          </a:r>
          <a:endParaRPr lang="en-US"/>
        </a:p>
      </dgm:t>
    </dgm:pt>
    <dgm:pt modelId="{C0B9C136-6C5C-408E-B61D-A4150C46916D}" type="parTrans" cxnId="{B1DD321F-60F1-4F7A-A120-185F13620A29}">
      <dgm:prSet/>
      <dgm:spPr/>
      <dgm:t>
        <a:bodyPr/>
        <a:lstStyle/>
        <a:p>
          <a:endParaRPr lang="en-US"/>
        </a:p>
      </dgm:t>
    </dgm:pt>
    <dgm:pt modelId="{BE504549-E296-482B-9D06-7511114EAD63}" type="sibTrans" cxnId="{B1DD321F-60F1-4F7A-A120-185F13620A29}">
      <dgm:prSet/>
      <dgm:spPr/>
      <dgm:t>
        <a:bodyPr/>
        <a:lstStyle/>
        <a:p>
          <a:endParaRPr lang="en-US"/>
        </a:p>
      </dgm:t>
    </dgm:pt>
    <dgm:pt modelId="{1EE3B09F-1011-4E34-ABA0-A91A7219AB55}">
      <dgm:prSet/>
      <dgm:spPr/>
      <dgm:t>
        <a:bodyPr/>
        <a:lstStyle/>
        <a:p>
          <a:r>
            <a:rPr lang="nl-NL"/>
            <a:t>Hart</a:t>
          </a:r>
          <a:endParaRPr lang="en-US"/>
        </a:p>
      </dgm:t>
    </dgm:pt>
    <dgm:pt modelId="{E4FC770C-A0EB-4BEC-A8F2-6EB29E1B1705}" type="parTrans" cxnId="{483ABF68-B675-4D28-BA56-5199FC654004}">
      <dgm:prSet/>
      <dgm:spPr/>
      <dgm:t>
        <a:bodyPr/>
        <a:lstStyle/>
        <a:p>
          <a:endParaRPr lang="en-US"/>
        </a:p>
      </dgm:t>
    </dgm:pt>
    <dgm:pt modelId="{B4777EB4-565E-4273-94CA-DF9C1FC2BD3D}" type="sibTrans" cxnId="{483ABF68-B675-4D28-BA56-5199FC654004}">
      <dgm:prSet/>
      <dgm:spPr/>
      <dgm:t>
        <a:bodyPr/>
        <a:lstStyle/>
        <a:p>
          <a:endParaRPr lang="en-US"/>
        </a:p>
      </dgm:t>
    </dgm:pt>
    <dgm:pt modelId="{673FEC22-B1B7-4580-B2AD-95D66FCDF4E9}">
      <dgm:prSet/>
      <dgm:spPr/>
      <dgm:t>
        <a:bodyPr/>
        <a:lstStyle/>
        <a:p>
          <a:r>
            <a:rPr lang="nl-NL"/>
            <a:t>Structuur lijkt op dat van dwarsgestreept</a:t>
          </a:r>
          <a:endParaRPr lang="en-US"/>
        </a:p>
      </dgm:t>
    </dgm:pt>
    <dgm:pt modelId="{D3DC55D3-C32B-4A16-8DE9-F1C540208EDE}" type="parTrans" cxnId="{7F22B47D-5A45-4EDC-AE65-F1209136B77C}">
      <dgm:prSet/>
      <dgm:spPr/>
      <dgm:t>
        <a:bodyPr/>
        <a:lstStyle/>
        <a:p>
          <a:endParaRPr lang="en-US"/>
        </a:p>
      </dgm:t>
    </dgm:pt>
    <dgm:pt modelId="{D8E867ED-D827-4E57-8BFF-03A23D91210B}" type="sibTrans" cxnId="{7F22B47D-5A45-4EDC-AE65-F1209136B77C}">
      <dgm:prSet/>
      <dgm:spPr/>
      <dgm:t>
        <a:bodyPr/>
        <a:lstStyle/>
        <a:p>
          <a:endParaRPr lang="en-US"/>
        </a:p>
      </dgm:t>
    </dgm:pt>
    <dgm:pt modelId="{205D1246-75B3-4A92-9A11-9B3A5F8836E9}">
      <dgm:prSet/>
      <dgm:spPr/>
      <dgm:t>
        <a:bodyPr/>
        <a:lstStyle/>
        <a:p>
          <a:r>
            <a:rPr lang="nl-NL"/>
            <a:t>Werking van glad spierweefsel</a:t>
          </a:r>
          <a:endParaRPr lang="en-US"/>
        </a:p>
      </dgm:t>
    </dgm:pt>
    <dgm:pt modelId="{7BDAA3C9-495F-4B0A-8EEE-AB52022944A4}" type="parTrans" cxnId="{D67F3B21-209E-41EC-BB87-2D11EAF3A363}">
      <dgm:prSet/>
      <dgm:spPr/>
      <dgm:t>
        <a:bodyPr/>
        <a:lstStyle/>
        <a:p>
          <a:endParaRPr lang="en-US"/>
        </a:p>
      </dgm:t>
    </dgm:pt>
    <dgm:pt modelId="{272055FA-F7BC-43B9-A950-DB7DA054EB00}" type="sibTrans" cxnId="{D67F3B21-209E-41EC-BB87-2D11EAF3A363}">
      <dgm:prSet/>
      <dgm:spPr/>
      <dgm:t>
        <a:bodyPr/>
        <a:lstStyle/>
        <a:p>
          <a:endParaRPr lang="en-US"/>
        </a:p>
      </dgm:t>
    </dgm:pt>
    <dgm:pt modelId="{EF905A20-B9BE-436C-959E-2821DCD16B0C}" type="pres">
      <dgm:prSet presAssocID="{47AD57A1-B98F-4A7F-8F0F-FD48226A44C9}" presName="linear" presStyleCnt="0">
        <dgm:presLayoutVars>
          <dgm:animLvl val="lvl"/>
          <dgm:resizeHandles val="exact"/>
        </dgm:presLayoutVars>
      </dgm:prSet>
      <dgm:spPr/>
    </dgm:pt>
    <dgm:pt modelId="{9DD5DCEF-17D4-49D6-BFE7-64C047CECE50}" type="pres">
      <dgm:prSet presAssocID="{12F43414-E1A5-41B5-A05E-0DD90E66D4B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458537-A97F-42AA-BEF7-A6AE617C0B8C}" type="pres">
      <dgm:prSet presAssocID="{12F43414-E1A5-41B5-A05E-0DD90E66D4B1}" presName="childText" presStyleLbl="revTx" presStyleIdx="0" presStyleCnt="3">
        <dgm:presLayoutVars>
          <dgm:bulletEnabled val="1"/>
        </dgm:presLayoutVars>
      </dgm:prSet>
      <dgm:spPr/>
    </dgm:pt>
    <dgm:pt modelId="{F50280B8-0AAF-4044-AC62-4D445F6F70FA}" type="pres">
      <dgm:prSet presAssocID="{1EC927D2-A67F-401A-ABF7-B0CC2919A4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FB1ECA-3378-47C6-BE11-A85DC7DD5D0C}" type="pres">
      <dgm:prSet presAssocID="{1EC927D2-A67F-401A-ABF7-B0CC2919A453}" presName="childText" presStyleLbl="revTx" presStyleIdx="1" presStyleCnt="3">
        <dgm:presLayoutVars>
          <dgm:bulletEnabled val="1"/>
        </dgm:presLayoutVars>
      </dgm:prSet>
      <dgm:spPr/>
    </dgm:pt>
    <dgm:pt modelId="{982A2739-95D5-4C22-87D9-92A06996BC39}" type="pres">
      <dgm:prSet presAssocID="{1EE3B09F-1011-4E34-ABA0-A91A7219AB5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94C1E68-C2B1-4C34-AA82-548A2D4312B7}" type="pres">
      <dgm:prSet presAssocID="{1EE3B09F-1011-4E34-ABA0-A91A7219AB55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1DD321F-60F1-4F7A-A120-185F13620A29}" srcId="{1EC927D2-A67F-401A-ABF7-B0CC2919A453}" destId="{2CC4F727-3AC1-4279-BAC6-8967D6C45913}" srcOrd="2" destOrd="0" parTransId="{C0B9C136-6C5C-408E-B61D-A4150C46916D}" sibTransId="{BE504549-E296-482B-9D06-7511114EAD63}"/>
    <dgm:cxn modelId="{D67F3B21-209E-41EC-BB87-2D11EAF3A363}" srcId="{1EE3B09F-1011-4E34-ABA0-A91A7219AB55}" destId="{205D1246-75B3-4A92-9A11-9B3A5F8836E9}" srcOrd="1" destOrd="0" parTransId="{7BDAA3C9-495F-4B0A-8EEE-AB52022944A4}" sibTransId="{272055FA-F7BC-43B9-A950-DB7DA054EB00}"/>
    <dgm:cxn modelId="{64172628-5738-429B-93CB-69EEDF28237D}" srcId="{1EC927D2-A67F-401A-ABF7-B0CC2919A453}" destId="{798A2758-64F4-4B43-A036-9A61F2F48D3B}" srcOrd="0" destOrd="0" parTransId="{C596A7F4-A0B3-45DC-8BBC-66F2BDF3FA54}" sibTransId="{44694355-C54F-4EA9-8A30-94A5A3265B8F}"/>
    <dgm:cxn modelId="{1D75343B-AFF0-4175-9D7F-3E04C93FEA24}" type="presOf" srcId="{2CC4F727-3AC1-4279-BAC6-8967D6C45913}" destId="{23FB1ECA-3378-47C6-BE11-A85DC7DD5D0C}" srcOrd="0" destOrd="2" presId="urn:microsoft.com/office/officeart/2005/8/layout/vList2"/>
    <dgm:cxn modelId="{5C0E265F-5DD6-40EF-BE0A-4A7DEE470F4D}" type="presOf" srcId="{449996C2-C0B0-4DAB-A9DB-3AFFD7A7F6C0}" destId="{08458537-A97F-42AA-BEF7-A6AE617C0B8C}" srcOrd="0" destOrd="2" presId="urn:microsoft.com/office/officeart/2005/8/layout/vList2"/>
    <dgm:cxn modelId="{244F1367-058A-44A1-970B-F4325E78DF07}" srcId="{1EC927D2-A67F-401A-ABF7-B0CC2919A453}" destId="{B1238F7E-3A34-40AF-8C5D-1EA8EB7DEAB0}" srcOrd="1" destOrd="0" parTransId="{127C1550-4491-4705-B947-4D75450B1B4A}" sibTransId="{AF7B3045-70AD-4617-A90E-956CFF47EE4B}"/>
    <dgm:cxn modelId="{483ABF68-B675-4D28-BA56-5199FC654004}" srcId="{47AD57A1-B98F-4A7F-8F0F-FD48226A44C9}" destId="{1EE3B09F-1011-4E34-ABA0-A91A7219AB55}" srcOrd="2" destOrd="0" parTransId="{E4FC770C-A0EB-4BEC-A8F2-6EB29E1B1705}" sibTransId="{B4777EB4-565E-4273-94CA-DF9C1FC2BD3D}"/>
    <dgm:cxn modelId="{7AC18E70-77D0-4C7D-83E6-032C5369C538}" type="presOf" srcId="{673FEC22-B1B7-4580-B2AD-95D66FCDF4E9}" destId="{894C1E68-C2B1-4C34-AA82-548A2D4312B7}" srcOrd="0" destOrd="0" presId="urn:microsoft.com/office/officeart/2005/8/layout/vList2"/>
    <dgm:cxn modelId="{BC45CB50-31C1-4C0D-B365-68796B475539}" type="presOf" srcId="{205D1246-75B3-4A92-9A11-9B3A5F8836E9}" destId="{894C1E68-C2B1-4C34-AA82-548A2D4312B7}" srcOrd="0" destOrd="1" presId="urn:microsoft.com/office/officeart/2005/8/layout/vList2"/>
    <dgm:cxn modelId="{B7E11872-4D37-4DCA-8A0C-DA6ACDE25C75}" type="presOf" srcId="{B1238F7E-3A34-40AF-8C5D-1EA8EB7DEAB0}" destId="{23FB1ECA-3378-47C6-BE11-A85DC7DD5D0C}" srcOrd="0" destOrd="1" presId="urn:microsoft.com/office/officeart/2005/8/layout/vList2"/>
    <dgm:cxn modelId="{B4A55572-3F23-4AAB-A4AC-721541FFDC1A}" type="presOf" srcId="{1EC927D2-A67F-401A-ABF7-B0CC2919A453}" destId="{F50280B8-0AAF-4044-AC62-4D445F6F70FA}" srcOrd="0" destOrd="0" presId="urn:microsoft.com/office/officeart/2005/8/layout/vList2"/>
    <dgm:cxn modelId="{4B0B9454-4765-4B02-8E43-22EB8CFC19CD}" type="presOf" srcId="{798A2758-64F4-4B43-A036-9A61F2F48D3B}" destId="{23FB1ECA-3378-47C6-BE11-A85DC7DD5D0C}" srcOrd="0" destOrd="0" presId="urn:microsoft.com/office/officeart/2005/8/layout/vList2"/>
    <dgm:cxn modelId="{5CFDB356-A629-464A-BD9A-DCDB3DB61AB8}" srcId="{12F43414-E1A5-41B5-A05E-0DD90E66D4B1}" destId="{449996C2-C0B0-4DAB-A9DB-3AFFD7A7F6C0}" srcOrd="2" destOrd="0" parTransId="{7A5C5B98-9A30-439C-9048-6CDED8EC7DDE}" sibTransId="{09805563-0FEF-4231-BA9D-123AD739A4DF}"/>
    <dgm:cxn modelId="{70DF8357-AE6B-4E66-827B-C68C6C0CB938}" type="presOf" srcId="{47AD57A1-B98F-4A7F-8F0F-FD48226A44C9}" destId="{EF905A20-B9BE-436C-959E-2821DCD16B0C}" srcOrd="0" destOrd="0" presId="urn:microsoft.com/office/officeart/2005/8/layout/vList2"/>
    <dgm:cxn modelId="{7F22B47D-5A45-4EDC-AE65-F1209136B77C}" srcId="{1EE3B09F-1011-4E34-ABA0-A91A7219AB55}" destId="{673FEC22-B1B7-4580-B2AD-95D66FCDF4E9}" srcOrd="0" destOrd="0" parTransId="{D3DC55D3-C32B-4A16-8DE9-F1C540208EDE}" sibTransId="{D8E867ED-D827-4E57-8BFF-03A23D91210B}"/>
    <dgm:cxn modelId="{2B4CE588-9E93-40A1-9528-EF64268887DE}" srcId="{47AD57A1-B98F-4A7F-8F0F-FD48226A44C9}" destId="{12F43414-E1A5-41B5-A05E-0DD90E66D4B1}" srcOrd="0" destOrd="0" parTransId="{C3CD6D57-072C-4159-A4FC-97D1B456EF4A}" sibTransId="{BAC35637-D876-432F-91BC-1088763C7C9A}"/>
    <dgm:cxn modelId="{2CD76F9C-97FE-4BC2-BBA9-FE62C8E590A3}" type="presOf" srcId="{1EE3B09F-1011-4E34-ABA0-A91A7219AB55}" destId="{982A2739-95D5-4C22-87D9-92A06996BC39}" srcOrd="0" destOrd="0" presId="urn:microsoft.com/office/officeart/2005/8/layout/vList2"/>
    <dgm:cxn modelId="{3D0590A9-1DF3-4392-9CE2-63E99B61B736}" type="presOf" srcId="{8D5C3398-AA9F-4FA5-A8E6-80D4B1B7E250}" destId="{08458537-A97F-42AA-BEF7-A6AE617C0B8C}" srcOrd="0" destOrd="0" presId="urn:microsoft.com/office/officeart/2005/8/layout/vList2"/>
    <dgm:cxn modelId="{484E92B4-CE5E-4E0A-BCC8-F3A2C526ED46}" type="presOf" srcId="{1F2D8DDB-AC4F-42D5-8F15-4E1FC2FD9A35}" destId="{08458537-A97F-42AA-BEF7-A6AE617C0B8C}" srcOrd="0" destOrd="1" presId="urn:microsoft.com/office/officeart/2005/8/layout/vList2"/>
    <dgm:cxn modelId="{29C792D6-0F2C-4A3C-AD4E-66FB40488818}" srcId="{12F43414-E1A5-41B5-A05E-0DD90E66D4B1}" destId="{1F2D8DDB-AC4F-42D5-8F15-4E1FC2FD9A35}" srcOrd="1" destOrd="0" parTransId="{0CDF2555-67F1-44D8-8F7E-3287B91354BF}" sibTransId="{B16846B3-874F-4747-9A3B-A5087CF9851F}"/>
    <dgm:cxn modelId="{555003DA-4749-4612-A630-5611541FC2D2}" srcId="{12F43414-E1A5-41B5-A05E-0DD90E66D4B1}" destId="{8D5C3398-AA9F-4FA5-A8E6-80D4B1B7E250}" srcOrd="0" destOrd="0" parTransId="{45BFE758-35FE-4713-A792-E16F3702A8F1}" sibTransId="{DE99D539-CFAC-4225-ACC8-CA423C743CD6}"/>
    <dgm:cxn modelId="{A196C5E9-45E8-4AC7-AA7C-60586265F16A}" type="presOf" srcId="{12F43414-E1A5-41B5-A05E-0DD90E66D4B1}" destId="{9DD5DCEF-17D4-49D6-BFE7-64C047CECE50}" srcOrd="0" destOrd="0" presId="urn:microsoft.com/office/officeart/2005/8/layout/vList2"/>
    <dgm:cxn modelId="{F9E343FD-D70C-4EFF-B58A-856BF21940A1}" srcId="{47AD57A1-B98F-4A7F-8F0F-FD48226A44C9}" destId="{1EC927D2-A67F-401A-ABF7-B0CC2919A453}" srcOrd="1" destOrd="0" parTransId="{36E01DE5-3151-4687-90F9-10CF849E8DD9}" sibTransId="{781CAE2B-C660-465A-928C-C98F98574240}"/>
    <dgm:cxn modelId="{27904BD9-14E7-4F23-B5F1-FF22EEEDA17E}" type="presParOf" srcId="{EF905A20-B9BE-436C-959E-2821DCD16B0C}" destId="{9DD5DCEF-17D4-49D6-BFE7-64C047CECE50}" srcOrd="0" destOrd="0" presId="urn:microsoft.com/office/officeart/2005/8/layout/vList2"/>
    <dgm:cxn modelId="{FD8264F7-E1CB-4CBA-B913-4522CA550A9B}" type="presParOf" srcId="{EF905A20-B9BE-436C-959E-2821DCD16B0C}" destId="{08458537-A97F-42AA-BEF7-A6AE617C0B8C}" srcOrd="1" destOrd="0" presId="urn:microsoft.com/office/officeart/2005/8/layout/vList2"/>
    <dgm:cxn modelId="{E8E21F34-E570-4B55-AB01-CAA629E727C4}" type="presParOf" srcId="{EF905A20-B9BE-436C-959E-2821DCD16B0C}" destId="{F50280B8-0AAF-4044-AC62-4D445F6F70FA}" srcOrd="2" destOrd="0" presId="urn:microsoft.com/office/officeart/2005/8/layout/vList2"/>
    <dgm:cxn modelId="{21F17364-179B-41DB-B9FC-693103991644}" type="presParOf" srcId="{EF905A20-B9BE-436C-959E-2821DCD16B0C}" destId="{23FB1ECA-3378-47C6-BE11-A85DC7DD5D0C}" srcOrd="3" destOrd="0" presId="urn:microsoft.com/office/officeart/2005/8/layout/vList2"/>
    <dgm:cxn modelId="{FAF0FF9B-7ECD-4321-8CB0-7AE1B1FDEEFC}" type="presParOf" srcId="{EF905A20-B9BE-436C-959E-2821DCD16B0C}" destId="{982A2739-95D5-4C22-87D9-92A06996BC39}" srcOrd="4" destOrd="0" presId="urn:microsoft.com/office/officeart/2005/8/layout/vList2"/>
    <dgm:cxn modelId="{D6C6C625-04DF-4DB6-83A5-188E25AC05F2}" type="presParOf" srcId="{EF905A20-B9BE-436C-959E-2821DCD16B0C}" destId="{894C1E68-C2B1-4C34-AA82-548A2D4312B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52799F-EF32-4102-8A61-918BE3B9D4C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D68283C-B7A2-4BA9-8BD8-B5EB5781841B}">
      <dgm:prSet/>
      <dgm:spPr/>
      <dgm:t>
        <a:bodyPr/>
        <a:lstStyle/>
        <a:p>
          <a:r>
            <a:rPr lang="nl-NL"/>
            <a:t>In rust heeft lichaam een bepaalde spiertonus</a:t>
          </a:r>
          <a:endParaRPr lang="en-US"/>
        </a:p>
      </dgm:t>
    </dgm:pt>
    <dgm:pt modelId="{FEFBA78F-8991-4290-9990-443998D3C6A2}" type="parTrans" cxnId="{631218FD-8C75-48D7-B655-8D7CA2391D30}">
      <dgm:prSet/>
      <dgm:spPr/>
      <dgm:t>
        <a:bodyPr/>
        <a:lstStyle/>
        <a:p>
          <a:endParaRPr lang="en-US"/>
        </a:p>
      </dgm:t>
    </dgm:pt>
    <dgm:pt modelId="{596AAF33-2FE0-49C8-8BE6-BA5B582A7B43}" type="sibTrans" cxnId="{631218FD-8C75-48D7-B655-8D7CA2391D30}">
      <dgm:prSet/>
      <dgm:spPr/>
      <dgm:t>
        <a:bodyPr/>
        <a:lstStyle/>
        <a:p>
          <a:endParaRPr lang="en-US"/>
        </a:p>
      </dgm:t>
    </dgm:pt>
    <dgm:pt modelId="{ECE6E7C8-3934-4925-B65E-FC00E8070217}">
      <dgm:prSet/>
      <dgm:spPr/>
      <dgm:t>
        <a:bodyPr/>
        <a:lstStyle/>
        <a:p>
          <a:r>
            <a:rPr lang="nl-NL"/>
            <a:t>Deze zorgt voor de handhaving van de lichaamshouding</a:t>
          </a:r>
          <a:endParaRPr lang="en-US"/>
        </a:p>
      </dgm:t>
    </dgm:pt>
    <dgm:pt modelId="{B413F03D-BB7F-43C4-81DB-D4D0F7BEB775}" type="parTrans" cxnId="{059660E0-2DC8-4E35-AA0A-25EE87965609}">
      <dgm:prSet/>
      <dgm:spPr/>
      <dgm:t>
        <a:bodyPr/>
        <a:lstStyle/>
        <a:p>
          <a:endParaRPr lang="en-US"/>
        </a:p>
      </dgm:t>
    </dgm:pt>
    <dgm:pt modelId="{862AB673-96D2-4C54-96BF-77D5360F49F9}" type="sibTrans" cxnId="{059660E0-2DC8-4E35-AA0A-25EE87965609}">
      <dgm:prSet/>
      <dgm:spPr/>
      <dgm:t>
        <a:bodyPr/>
        <a:lstStyle/>
        <a:p>
          <a:endParaRPr lang="en-US"/>
        </a:p>
      </dgm:t>
    </dgm:pt>
    <dgm:pt modelId="{877CC042-638F-46E0-A6E1-28C189107E1C}">
      <dgm:prSet/>
      <dgm:spPr/>
      <dgm:t>
        <a:bodyPr/>
        <a:lstStyle/>
        <a:p>
          <a:r>
            <a:rPr lang="nl-NL"/>
            <a:t>Bij spasticiteit is de rusttonus te hoog</a:t>
          </a:r>
          <a:endParaRPr lang="en-US"/>
        </a:p>
      </dgm:t>
    </dgm:pt>
    <dgm:pt modelId="{58F79077-A3FF-4716-9FF6-24132ECC98EA}" type="parTrans" cxnId="{3CABC9B5-80DE-4FA1-A0DA-5C4CC4966916}">
      <dgm:prSet/>
      <dgm:spPr/>
      <dgm:t>
        <a:bodyPr/>
        <a:lstStyle/>
        <a:p>
          <a:endParaRPr lang="en-US"/>
        </a:p>
      </dgm:t>
    </dgm:pt>
    <dgm:pt modelId="{77829843-B434-403F-BCF2-EF2CE31ED6F0}" type="sibTrans" cxnId="{3CABC9B5-80DE-4FA1-A0DA-5C4CC4966916}">
      <dgm:prSet/>
      <dgm:spPr/>
      <dgm:t>
        <a:bodyPr/>
        <a:lstStyle/>
        <a:p>
          <a:endParaRPr lang="en-US"/>
        </a:p>
      </dgm:t>
    </dgm:pt>
    <dgm:pt modelId="{259A09B8-CAAB-411A-9589-941DE329C42A}" type="pres">
      <dgm:prSet presAssocID="{6552799F-EF32-4102-8A61-918BE3B9D4CB}" presName="linear" presStyleCnt="0">
        <dgm:presLayoutVars>
          <dgm:animLvl val="lvl"/>
          <dgm:resizeHandles val="exact"/>
        </dgm:presLayoutVars>
      </dgm:prSet>
      <dgm:spPr/>
    </dgm:pt>
    <dgm:pt modelId="{3DA3F86D-2FF7-48D0-8F43-B3CCC37DBE23}" type="pres">
      <dgm:prSet presAssocID="{7D68283C-B7A2-4BA9-8BD8-B5EB578184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39ADC0-B29C-42B0-BFB5-BBD8770E5805}" type="pres">
      <dgm:prSet presAssocID="{596AAF33-2FE0-49C8-8BE6-BA5B582A7B43}" presName="spacer" presStyleCnt="0"/>
      <dgm:spPr/>
    </dgm:pt>
    <dgm:pt modelId="{E55AA53D-7CA4-4125-94F1-0641ED816805}" type="pres">
      <dgm:prSet presAssocID="{ECE6E7C8-3934-4925-B65E-FC00E807021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C5EE49-E193-4247-9621-88DCB5AE64FD}" type="pres">
      <dgm:prSet presAssocID="{862AB673-96D2-4C54-96BF-77D5360F49F9}" presName="spacer" presStyleCnt="0"/>
      <dgm:spPr/>
    </dgm:pt>
    <dgm:pt modelId="{B1AEFA06-CF05-4E9E-B917-00BA40EB5E53}" type="pres">
      <dgm:prSet presAssocID="{877CC042-638F-46E0-A6E1-28C189107E1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6FF860-CA96-4792-AFED-C1F8C1C615D5}" type="presOf" srcId="{877CC042-638F-46E0-A6E1-28C189107E1C}" destId="{B1AEFA06-CF05-4E9E-B917-00BA40EB5E53}" srcOrd="0" destOrd="0" presId="urn:microsoft.com/office/officeart/2005/8/layout/vList2"/>
    <dgm:cxn modelId="{94F48F90-F7D3-4EF5-8BA2-9B1808004B07}" type="presOf" srcId="{ECE6E7C8-3934-4925-B65E-FC00E8070217}" destId="{E55AA53D-7CA4-4125-94F1-0641ED816805}" srcOrd="0" destOrd="0" presId="urn:microsoft.com/office/officeart/2005/8/layout/vList2"/>
    <dgm:cxn modelId="{240CF4AC-17D7-4B3D-8F69-D0E257C0CC0D}" type="presOf" srcId="{6552799F-EF32-4102-8A61-918BE3B9D4CB}" destId="{259A09B8-CAAB-411A-9589-941DE329C42A}" srcOrd="0" destOrd="0" presId="urn:microsoft.com/office/officeart/2005/8/layout/vList2"/>
    <dgm:cxn modelId="{3CABC9B5-80DE-4FA1-A0DA-5C4CC4966916}" srcId="{6552799F-EF32-4102-8A61-918BE3B9D4CB}" destId="{877CC042-638F-46E0-A6E1-28C189107E1C}" srcOrd="2" destOrd="0" parTransId="{58F79077-A3FF-4716-9FF6-24132ECC98EA}" sibTransId="{77829843-B434-403F-BCF2-EF2CE31ED6F0}"/>
    <dgm:cxn modelId="{059660E0-2DC8-4E35-AA0A-25EE87965609}" srcId="{6552799F-EF32-4102-8A61-918BE3B9D4CB}" destId="{ECE6E7C8-3934-4925-B65E-FC00E8070217}" srcOrd="1" destOrd="0" parTransId="{B413F03D-BB7F-43C4-81DB-D4D0F7BEB775}" sibTransId="{862AB673-96D2-4C54-96BF-77D5360F49F9}"/>
    <dgm:cxn modelId="{0BA243E7-ECEF-4C34-9F3B-371A1591CBF7}" type="presOf" srcId="{7D68283C-B7A2-4BA9-8BD8-B5EB5781841B}" destId="{3DA3F86D-2FF7-48D0-8F43-B3CCC37DBE23}" srcOrd="0" destOrd="0" presId="urn:microsoft.com/office/officeart/2005/8/layout/vList2"/>
    <dgm:cxn modelId="{631218FD-8C75-48D7-B655-8D7CA2391D30}" srcId="{6552799F-EF32-4102-8A61-918BE3B9D4CB}" destId="{7D68283C-B7A2-4BA9-8BD8-B5EB5781841B}" srcOrd="0" destOrd="0" parTransId="{FEFBA78F-8991-4290-9990-443998D3C6A2}" sibTransId="{596AAF33-2FE0-49C8-8BE6-BA5B582A7B43}"/>
    <dgm:cxn modelId="{C3CC08FF-71CA-4409-B61A-228F7D7971B0}" type="presParOf" srcId="{259A09B8-CAAB-411A-9589-941DE329C42A}" destId="{3DA3F86D-2FF7-48D0-8F43-B3CCC37DBE23}" srcOrd="0" destOrd="0" presId="urn:microsoft.com/office/officeart/2005/8/layout/vList2"/>
    <dgm:cxn modelId="{DB9D56C3-4460-4246-9EA9-B2BD8E2F32C1}" type="presParOf" srcId="{259A09B8-CAAB-411A-9589-941DE329C42A}" destId="{5439ADC0-B29C-42B0-BFB5-BBD8770E5805}" srcOrd="1" destOrd="0" presId="urn:microsoft.com/office/officeart/2005/8/layout/vList2"/>
    <dgm:cxn modelId="{CD658D67-B765-41C5-BFB2-135096FAE7B8}" type="presParOf" srcId="{259A09B8-CAAB-411A-9589-941DE329C42A}" destId="{E55AA53D-7CA4-4125-94F1-0641ED816805}" srcOrd="2" destOrd="0" presId="urn:microsoft.com/office/officeart/2005/8/layout/vList2"/>
    <dgm:cxn modelId="{88CC2C86-BC0C-4EC8-93B2-76CCFCEB7963}" type="presParOf" srcId="{259A09B8-CAAB-411A-9589-941DE329C42A}" destId="{CCC5EE49-E193-4247-9621-88DCB5AE64FD}" srcOrd="3" destOrd="0" presId="urn:microsoft.com/office/officeart/2005/8/layout/vList2"/>
    <dgm:cxn modelId="{B2C04E06-98FE-4185-8D1E-DE3271828BB4}" type="presParOf" srcId="{259A09B8-CAAB-411A-9589-941DE329C42A}" destId="{B1AEFA06-CF05-4E9E-B917-00BA40EB5E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5DCEF-17D4-49D6-BFE7-64C047CECE50}">
      <dsp:nvSpPr>
        <dsp:cNvPr id="0" name=""/>
        <dsp:cNvSpPr/>
      </dsp:nvSpPr>
      <dsp:spPr>
        <a:xfrm>
          <a:off x="0" y="238013"/>
          <a:ext cx="5257800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Dwarsgestreept/willekeurig</a:t>
          </a:r>
          <a:endParaRPr lang="en-US" sz="2800" kern="1200"/>
        </a:p>
      </dsp:txBody>
      <dsp:txXfrm>
        <a:off x="32784" y="270797"/>
        <a:ext cx="5192232" cy="606012"/>
      </dsp:txXfrm>
    </dsp:sp>
    <dsp:sp modelId="{08458537-A97F-42AA-BEF7-A6AE617C0B8C}">
      <dsp:nvSpPr>
        <dsp:cNvPr id="0" name=""/>
        <dsp:cNvSpPr/>
      </dsp:nvSpPr>
      <dsp:spPr>
        <a:xfrm>
          <a:off x="0" y="909593"/>
          <a:ext cx="5257800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Sterk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Reageren snel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Snel vermoeid</a:t>
          </a:r>
          <a:endParaRPr lang="en-US" sz="2200" kern="1200"/>
        </a:p>
      </dsp:txBody>
      <dsp:txXfrm>
        <a:off x="0" y="909593"/>
        <a:ext cx="5257800" cy="1130220"/>
      </dsp:txXfrm>
    </dsp:sp>
    <dsp:sp modelId="{F50280B8-0AAF-4044-AC62-4D445F6F70FA}">
      <dsp:nvSpPr>
        <dsp:cNvPr id="0" name=""/>
        <dsp:cNvSpPr/>
      </dsp:nvSpPr>
      <dsp:spPr>
        <a:xfrm>
          <a:off x="0" y="2039813"/>
          <a:ext cx="5257800" cy="6715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Glad/onwillekeurig</a:t>
          </a:r>
          <a:endParaRPr lang="en-US" sz="2800" kern="1200"/>
        </a:p>
      </dsp:txBody>
      <dsp:txXfrm>
        <a:off x="32784" y="2072597"/>
        <a:ext cx="5192232" cy="606012"/>
      </dsp:txXfrm>
    </dsp:sp>
    <dsp:sp modelId="{23FB1ECA-3378-47C6-BE11-A85DC7DD5D0C}">
      <dsp:nvSpPr>
        <dsp:cNvPr id="0" name=""/>
        <dsp:cNvSpPr/>
      </dsp:nvSpPr>
      <dsp:spPr>
        <a:xfrm>
          <a:off x="0" y="2711393"/>
          <a:ext cx="5257800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Vooral in de organen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Langzaam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onvermoeibaar</a:t>
          </a:r>
          <a:endParaRPr lang="en-US" sz="2200" kern="1200"/>
        </a:p>
      </dsp:txBody>
      <dsp:txXfrm>
        <a:off x="0" y="2711393"/>
        <a:ext cx="5257800" cy="1130220"/>
      </dsp:txXfrm>
    </dsp:sp>
    <dsp:sp modelId="{982A2739-95D5-4C22-87D9-92A06996BC39}">
      <dsp:nvSpPr>
        <dsp:cNvPr id="0" name=""/>
        <dsp:cNvSpPr/>
      </dsp:nvSpPr>
      <dsp:spPr>
        <a:xfrm>
          <a:off x="0" y="3841614"/>
          <a:ext cx="5257800" cy="6715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Hart</a:t>
          </a:r>
          <a:endParaRPr lang="en-US" sz="2800" kern="1200"/>
        </a:p>
      </dsp:txBody>
      <dsp:txXfrm>
        <a:off x="32784" y="3874398"/>
        <a:ext cx="5192232" cy="606012"/>
      </dsp:txXfrm>
    </dsp:sp>
    <dsp:sp modelId="{894C1E68-C2B1-4C34-AA82-548A2D4312B7}">
      <dsp:nvSpPr>
        <dsp:cNvPr id="0" name=""/>
        <dsp:cNvSpPr/>
      </dsp:nvSpPr>
      <dsp:spPr>
        <a:xfrm>
          <a:off x="0" y="4513194"/>
          <a:ext cx="52578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Structuur lijkt op dat van dwarsgestreept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200" kern="1200"/>
            <a:t>Werking van glad spierweefsel</a:t>
          </a:r>
          <a:endParaRPr lang="en-US" sz="2200" kern="1200"/>
        </a:p>
      </dsp:txBody>
      <dsp:txXfrm>
        <a:off x="0" y="4513194"/>
        <a:ext cx="5257800" cy="753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3F86D-2FF7-48D0-8F43-B3CCC37DBE23}">
      <dsp:nvSpPr>
        <dsp:cNvPr id="0" name=""/>
        <dsp:cNvSpPr/>
      </dsp:nvSpPr>
      <dsp:spPr>
        <a:xfrm>
          <a:off x="0" y="61824"/>
          <a:ext cx="5257800" cy="17341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In rust heeft lichaam een bepaalde spiertonus</a:t>
          </a:r>
          <a:endParaRPr lang="en-US" sz="3100" kern="1200"/>
        </a:p>
      </dsp:txBody>
      <dsp:txXfrm>
        <a:off x="84655" y="146479"/>
        <a:ext cx="5088490" cy="1564849"/>
      </dsp:txXfrm>
    </dsp:sp>
    <dsp:sp modelId="{E55AA53D-7CA4-4125-94F1-0641ED816805}">
      <dsp:nvSpPr>
        <dsp:cNvPr id="0" name=""/>
        <dsp:cNvSpPr/>
      </dsp:nvSpPr>
      <dsp:spPr>
        <a:xfrm>
          <a:off x="0" y="1885264"/>
          <a:ext cx="5257800" cy="173415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Deze zorgt voor de handhaving van de lichaamshouding</a:t>
          </a:r>
          <a:endParaRPr lang="en-US" sz="3100" kern="1200"/>
        </a:p>
      </dsp:txBody>
      <dsp:txXfrm>
        <a:off x="84655" y="1969919"/>
        <a:ext cx="5088490" cy="1564849"/>
      </dsp:txXfrm>
    </dsp:sp>
    <dsp:sp modelId="{B1AEFA06-CF05-4E9E-B917-00BA40EB5E53}">
      <dsp:nvSpPr>
        <dsp:cNvPr id="0" name=""/>
        <dsp:cNvSpPr/>
      </dsp:nvSpPr>
      <dsp:spPr>
        <a:xfrm>
          <a:off x="0" y="3708703"/>
          <a:ext cx="5257800" cy="173415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Bij spasticiteit is de rusttonus te hoog</a:t>
          </a:r>
          <a:endParaRPr lang="en-US" sz="3100" kern="1200"/>
        </a:p>
      </dsp:txBody>
      <dsp:txXfrm>
        <a:off x="84655" y="3793358"/>
        <a:ext cx="5088490" cy="156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CC17D-CB52-4CF9-B672-DE9F5708C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27A5E1-2DB3-4970-A1B6-AF94C6014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F00597-11C5-4FAC-95B6-153CF48F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65873B-15BE-4BDA-8EEF-78238DEF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C0B86D-EE36-4040-8BF7-330C2537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0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639E4-3D7A-4C75-862D-302CC27C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4606A4-AD19-4A43-99B7-D891663A2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6DA5CF-A026-401C-A986-73B24B2F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EB0EA5-6768-4A43-AB46-A14A85A3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5394C1-4E1C-48EA-B7D0-69318209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0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C9132A5-CE88-45E4-AB6F-3339B73B8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C59B3F-F880-46C2-BF30-41C60099C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3F3831-50D0-40C6-B821-8FFB8EAF3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D8A2E1-08CD-46CD-8FCB-0C3B95CA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B6CAC2-D9EF-44EB-BAE6-A0335198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68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A0E89-31C3-41B7-8C76-F55689B1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EAAD14-6C85-4B01-8AF2-D9F5E4E70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2CD083-3170-4AE9-BFC9-15DF17BBB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A78382-6D39-47E5-B6CD-53B7B46E4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4EF8E9-BD81-4002-9389-322C9AA2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74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DA036-0C52-47B4-9F90-0B0F1F73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48107E-5918-4A2F-AC97-DB9E4DFE1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3D9987-C745-4075-8407-D0017AAE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1BB57D-5DCF-4F1B-9F64-C1C215ED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031913-2D77-433F-9BF3-894673EE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76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049B6-6BDE-4F5F-9753-5940B123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CD8D58-1C67-4E9C-B603-A70DA01C0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165C7D-8B21-4E69-9E85-15C5D78DB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210620-1FBB-448E-9292-8C9ECAF3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A3F165-6E1E-4B5C-A617-1E5593E59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0C28E6-10E6-43D0-BB65-1686B12FE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48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E12C5-3484-4C82-AED4-F0892EC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B024EB-44EE-4041-99B7-A42D99D02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DFA621-0F66-4799-B38D-80DEB0533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0DAC3D-6EEF-40EA-9D13-ABD810E7B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4B56860-874D-4289-A871-2B446BCEF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3ECD8DC-0F0E-431A-BCA1-024853E0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D71FBBA-E353-421A-85E0-E03BACB8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91FDC25-2A1D-41B7-B3D4-09A0582B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73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386D5-C7A1-472F-A4CD-AB085EA15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0FB5FB6-D0C5-4462-B33E-BA505FFA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14860E6-7FD8-4B09-83A8-992F5949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38C9547-A126-4D99-A2B2-2BBD1572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28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5D6F5C5-9345-4B76-8AFD-368DA022F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A6734BA-CD21-4926-B45E-FFD2EA0A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D06EF3-9396-4784-A29E-F324039E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80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4EE46-1921-413C-8377-EA2AAC3D9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912AE-06DE-4874-B2B2-56DAA845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02886C-C975-4AE9-8071-E091E8F2B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44B86C-6C79-41F9-B25D-EFEBCA0FA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884814-988B-4DF2-A68A-427FA49E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6A1028-AB57-45DB-8CE2-CE6E35BF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0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2E44F-45FD-4BBE-8B4B-7ECE7025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D394FC1-2163-4311-A8A2-27E6ED930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00ADBE-3756-441A-8940-EF9AA7191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64056B5-AB2B-4518-8A7C-56F75B5D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6DA272-D54F-4B71-AEED-0405B1438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3CB22A-927B-419A-9B5C-716AE45F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23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196A2B7-36B7-4A0B-8426-C475DFD8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3A7575-5F82-48E5-98CD-72B222707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44DF5F-4BEE-4D7E-AD1D-9A042C04A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67FB-513D-4D45-B2E0-B02647A7EA5A}" type="datetimeFigureOut">
              <a:rPr lang="nl-NL" smtClean="0"/>
              <a:t>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565ACA-F562-454C-9C1D-A80DB4ED0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992F0E-86B2-4F95-9F80-B87FECF82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992D-DE4C-49F6-A3CC-5D29721054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78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BCBD6-0E51-4BC3-9EB6-FDE2EB2CB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1198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Spieren</a:t>
            </a:r>
            <a:endParaRPr lang="en-US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72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muscle_01">
            <a:extLst>
              <a:ext uri="{FF2B5EF4-FFF2-40B4-BE49-F238E27FC236}">
                <a16:creationId xmlns:a16="http://schemas.microsoft.com/office/drawing/2014/main" id="{87D35D41-0928-4D2D-B897-DE3C267AD3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9" r="2798" b="-1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026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2FC925B-6734-4FAE-B199-105C0E9B6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4800"/>
              <a:t>Soorten spieren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149" name="Rectangle 3">
            <a:extLst>
              <a:ext uri="{FF2B5EF4-FFF2-40B4-BE49-F238E27FC236}">
                <a16:creationId xmlns:a16="http://schemas.microsoft.com/office/drawing/2014/main" id="{B14EB13D-FEE2-4D46-9624-21EF8B0307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1935493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Titel 1">
            <a:extLst>
              <a:ext uri="{FF2B5EF4-FFF2-40B4-BE49-F238E27FC236}">
                <a16:creationId xmlns:a16="http://schemas.microsoft.com/office/drawing/2014/main" id="{E8326549-52C9-40B3-BE71-271FE2696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400">
                <a:solidFill>
                  <a:srgbClr val="FFFFFF"/>
                </a:solidFill>
              </a:rPr>
              <a:t>Dwarsgestreepte spier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1" name="Tijdelijke aanduiding voor inhoud 3">
            <a:extLst>
              <a:ext uri="{FF2B5EF4-FFF2-40B4-BE49-F238E27FC236}">
                <a16:creationId xmlns:a16="http://schemas.microsoft.com/office/drawing/2014/main" id="{9D4666FB-7828-4033-840B-A94ADA50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nl-NL" altLang="nl-NL"/>
              <a:t>Meestal een skeletspier</a:t>
            </a:r>
          </a:p>
          <a:p>
            <a:pPr lvl="2" eaLnBrk="1" hangingPunct="1"/>
            <a:r>
              <a:rPr lang="nl-NL" altLang="nl-NL"/>
              <a:t>Zitten aan het bot vast dmv een pees</a:t>
            </a:r>
          </a:p>
          <a:p>
            <a:pPr lvl="2" eaLnBrk="1" hangingPunct="1"/>
            <a:r>
              <a:rPr lang="nl-NL" altLang="nl-NL"/>
              <a:t>Maken beweging mogelijk door contractie</a:t>
            </a:r>
          </a:p>
          <a:p>
            <a:pPr lvl="2" eaLnBrk="1" hangingPunct="1"/>
            <a:r>
              <a:rPr lang="nl-NL" altLang="nl-NL"/>
              <a:t>Willekeurige spier</a:t>
            </a:r>
          </a:p>
          <a:p>
            <a:pPr lvl="2" eaLnBrk="1" hangingPunct="1"/>
            <a:r>
              <a:rPr lang="nl-NL" altLang="nl-NL"/>
              <a:t>Wordt geactiveerd door een motorische zenuw</a:t>
            </a:r>
          </a:p>
          <a:p>
            <a:pPr lvl="2" eaLnBrk="1" hangingPunct="1"/>
            <a:r>
              <a:rPr lang="nl-NL" altLang="nl-NL"/>
              <a:t>Deze zenuw komt vanuit de hersenen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el 1">
            <a:extLst>
              <a:ext uri="{FF2B5EF4-FFF2-40B4-BE49-F238E27FC236}">
                <a16:creationId xmlns:a16="http://schemas.microsoft.com/office/drawing/2014/main" id="{584F0DEC-A1E1-4833-AF7E-FA385642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 eaLnBrk="1" hangingPunct="1"/>
            <a:r>
              <a:rPr lang="nl-NL" altLang="nl-NL" sz="4800"/>
              <a:t>Glad spierweefsel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Tijdelijke aanduiding voor inhoud 2">
            <a:extLst>
              <a:ext uri="{FF2B5EF4-FFF2-40B4-BE49-F238E27FC236}">
                <a16:creationId xmlns:a16="http://schemas.microsoft.com/office/drawing/2014/main" id="{73512290-2003-47F5-B68F-3E3794780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nl-NL" altLang="nl-NL" sz="2000"/>
              <a:t>Onwillekeurige spier</a:t>
            </a:r>
          </a:p>
          <a:p>
            <a:pPr eaLnBrk="1" hangingPunct="1"/>
            <a:r>
              <a:rPr lang="nl-NL" altLang="nl-NL" sz="2000"/>
              <a:t>Weinig kracht</a:t>
            </a:r>
          </a:p>
          <a:p>
            <a:pPr eaLnBrk="1" hangingPunct="1"/>
            <a:r>
              <a:rPr lang="nl-NL" altLang="nl-NL" sz="2000"/>
              <a:t>Reageren traag</a:t>
            </a:r>
          </a:p>
          <a:p>
            <a:pPr eaLnBrk="1" hangingPunct="1"/>
            <a:r>
              <a:rPr lang="nl-NL" altLang="nl-NL" sz="2000"/>
              <a:t>Vooral in de wand van organen</a:t>
            </a:r>
          </a:p>
        </p:txBody>
      </p:sp>
      <p:pic>
        <p:nvPicPr>
          <p:cNvPr id="14340" name="Afbeelding 3" descr="gladspier.jpg">
            <a:extLst>
              <a:ext uri="{FF2B5EF4-FFF2-40B4-BE49-F238E27FC236}">
                <a16:creationId xmlns:a16="http://schemas.microsoft.com/office/drawing/2014/main" id="{D722DD20-211B-4F6F-AABB-41577B434E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852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el 1">
            <a:extLst>
              <a:ext uri="{FF2B5EF4-FFF2-40B4-BE49-F238E27FC236}">
                <a16:creationId xmlns:a16="http://schemas.microsoft.com/office/drawing/2014/main" id="{F11845B1-6C69-445D-8771-9A0D89E9F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nl-NL" altLang="nl-NL" sz="4000"/>
              <a:t>Hartspier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Tijdelijke aanduiding voor inhoud 2">
            <a:extLst>
              <a:ext uri="{FF2B5EF4-FFF2-40B4-BE49-F238E27FC236}">
                <a16:creationId xmlns:a16="http://schemas.microsoft.com/office/drawing/2014/main" id="{0A97850C-1437-445B-A827-5E4AEF361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nl-NL" altLang="nl-NL" sz="2000"/>
              <a:t>Bouw hiervan lijkt op dat van het dwarsgestreepte spierweefsel</a:t>
            </a:r>
          </a:p>
          <a:p>
            <a:pPr eaLnBrk="1" hangingPunct="1"/>
            <a:r>
              <a:rPr lang="nl-NL" altLang="nl-NL" sz="2000"/>
              <a:t>Onwillekeurig</a:t>
            </a:r>
          </a:p>
          <a:p>
            <a:pPr eaLnBrk="1" hangingPunct="1"/>
            <a:r>
              <a:rPr lang="nl-NL" altLang="nl-NL" sz="2000"/>
              <a:t>Krachtig</a:t>
            </a:r>
          </a:p>
          <a:p>
            <a:pPr eaLnBrk="1" hangingPunct="1"/>
            <a:r>
              <a:rPr lang="nl-NL" altLang="nl-NL" sz="2000"/>
              <a:t>Onvermoeibaar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4" name="Afbeelding 3" descr="hartspier.jpg">
            <a:extLst>
              <a:ext uri="{FF2B5EF4-FFF2-40B4-BE49-F238E27FC236}">
                <a16:creationId xmlns:a16="http://schemas.microsoft.com/office/drawing/2014/main" id="{C733E6F7-555E-4A4C-87EF-5217F0B05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8" r="32647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0992A3F-DA3E-49A3-916A-75B46068E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/>
              <a:t>Spierspanning/tonus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461" name="Rectangle 3">
            <a:extLst>
              <a:ext uri="{FF2B5EF4-FFF2-40B4-BE49-F238E27FC236}">
                <a16:creationId xmlns:a16="http://schemas.microsoft.com/office/drawing/2014/main" id="{549FE443-C762-448F-9B4A-98F19BC51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1312925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E554AD4-CCE0-4B6D-9A10-01F20C8765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95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E0C1730-B8DA-4EFE-8BE4-68B547850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>
                <a:solidFill>
                  <a:srgbClr val="FFFFFF"/>
                </a:solidFill>
              </a:rPr>
              <a:t>Taak van de spieren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282A9CA-F3A2-4225-BF11-07EAE2164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nl-NL" altLang="nl-NL"/>
              <a:t>Instandhouding van de lichaamshouding</a:t>
            </a:r>
          </a:p>
          <a:p>
            <a:pPr eaLnBrk="1" hangingPunct="1"/>
            <a:r>
              <a:rPr lang="nl-NL" altLang="nl-NL"/>
              <a:t>Zorgen voor beweging</a:t>
            </a:r>
          </a:p>
          <a:p>
            <a:pPr eaLnBrk="1" hangingPunct="1"/>
            <a:r>
              <a:rPr lang="nl-NL" altLang="nl-NL"/>
              <a:t>Bescherming  botten en ingewanden</a:t>
            </a:r>
          </a:p>
          <a:p>
            <a:pPr eaLnBrk="1" hangingPunct="1"/>
            <a:r>
              <a:rPr lang="nl-NL" altLang="nl-NL"/>
              <a:t>Regelen van de temperatuur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C10DF37-E63D-4F2B-9F12-E514B81628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18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0BEEC91-8169-474E-B329-A7E2E7BBF2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9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263DCCD-0151-4D6E-991C-28772FED63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 r="1" b="2908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7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A6600B2-0F50-4C00-BF5F-093F008D92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62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A971B7F-BC28-4AF7-8442-DF3F903C12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8664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0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9D5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BBDE0E-DB33-496F-9C85-1C857F35E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>
                <a:solidFill>
                  <a:srgbClr val="FFFFFF"/>
                </a:solidFill>
              </a:rPr>
              <a:t>De bekendste antagonisten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3B81349-3A7E-4A66-9ED9-66E6F8E29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3" y="2454901"/>
            <a:ext cx="3441163" cy="4080255"/>
          </a:xfrm>
          <a:prstGeom prst="rect">
            <a:avLst/>
          </a:prstGeom>
          <a:solidFill>
            <a:srgbClr val="BC583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436" name="Picture 4" descr="D:\Documents and Settings\bugelj\Mijn documenten\Mijn afbeeldingen\spiers34.jpg">
            <a:extLst>
              <a:ext uri="{FF2B5EF4-FFF2-40B4-BE49-F238E27FC236}">
                <a16:creationId xmlns:a16="http://schemas.microsoft.com/office/drawing/2014/main" id="{F277B0DB-AD88-4612-AB0F-C10064C7E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655" y="2667954"/>
            <a:ext cx="2426558" cy="363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4A37A7FF-19A5-40D8-8D0C-E780CBD33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1468" y="2454900"/>
            <a:ext cx="3441163" cy="4080255"/>
          </a:xfrm>
          <a:prstGeom prst="rect">
            <a:avLst/>
          </a:prstGeom>
          <a:solidFill>
            <a:srgbClr val="BC583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437" name="Picture 5" descr="D:\Documents and Settings\bugelj\Mijn documenten\Mijn afbeeldingen\spieren2.jpg">
            <a:extLst>
              <a:ext uri="{FF2B5EF4-FFF2-40B4-BE49-F238E27FC236}">
                <a16:creationId xmlns:a16="http://schemas.microsoft.com/office/drawing/2014/main" id="{2DD0C8E0-CF18-474B-948A-0788EF9F6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970" y="2955755"/>
            <a:ext cx="3067358" cy="305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475C281-A071-450E-B763-BA56FCD02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56057" y="762983"/>
            <a:ext cx="3515128" cy="5330923"/>
          </a:xfrm>
        </p:spPr>
        <p:txBody>
          <a:bodyPr anchor="ctr">
            <a:normAutofit/>
          </a:bodyPr>
          <a:lstStyle/>
          <a:p>
            <a:pPr eaLnBrk="1" hangingPunct="1"/>
            <a:endParaRPr lang="nl-NL" altLang="nl-NL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itel 1">
            <a:extLst>
              <a:ext uri="{FF2B5EF4-FFF2-40B4-BE49-F238E27FC236}">
                <a16:creationId xmlns:a16="http://schemas.microsoft.com/office/drawing/2014/main" id="{473F072A-1B86-4F40-AB2B-3E3373D21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altLang="nl-NL">
                <a:solidFill>
                  <a:srgbClr val="FFFFFF"/>
                </a:solidFill>
              </a:rPr>
              <a:t>Synergisten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7" name="Tijdelijke aanduiding voor inhoud 2">
            <a:extLst>
              <a:ext uri="{FF2B5EF4-FFF2-40B4-BE49-F238E27FC236}">
                <a16:creationId xmlns:a16="http://schemas.microsoft.com/office/drawing/2014/main" id="{1E3C465D-90B5-4F9E-8F30-0D82C9EF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altLang="nl-NL"/>
              <a:t>Meerder spieren die samenwerken</a:t>
            </a:r>
          </a:p>
          <a:p>
            <a:pPr lvl="1"/>
            <a:r>
              <a:rPr lang="nl-NL" altLang="nl-NL"/>
              <a:t>Buigspieren van bovenbeen</a:t>
            </a:r>
          </a:p>
          <a:p>
            <a:pPr lvl="1"/>
            <a:r>
              <a:rPr lang="nl-NL" altLang="nl-NL"/>
              <a:t>Strekspieren van de rug</a:t>
            </a:r>
          </a:p>
          <a:p>
            <a:pPr lvl="1"/>
            <a:r>
              <a:rPr lang="nl-NL" altLang="nl-NL"/>
              <a:t>Buigspieren van de buik</a:t>
            </a:r>
          </a:p>
          <a:p>
            <a:pPr lvl="1"/>
            <a:r>
              <a:rPr lang="nl-NL" altLang="nl-NL"/>
              <a:t>etc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A9AA13-523A-475C-A61C-4B7776FD15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E5AFEA-7956-4253-9764-BB36D090F6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617CB0-C618-41A8-91F0-FE1BC953B3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Breedbeeld</PresentationFormat>
  <Paragraphs>46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Spieren</vt:lpstr>
      <vt:lpstr>Taak van de spieren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bekendste antagonisten</vt:lpstr>
      <vt:lpstr>Synergisten</vt:lpstr>
      <vt:lpstr>Soorten spieren</vt:lpstr>
      <vt:lpstr>Dwarsgestreepte spier</vt:lpstr>
      <vt:lpstr>Glad spierweefsel</vt:lpstr>
      <vt:lpstr>Hartspier</vt:lpstr>
      <vt:lpstr>Spierspanning/tonus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Spieren</dc:title>
  <dc:creator>Sandra Kreuning</dc:creator>
  <cp:lastModifiedBy>Sandra Kreuning</cp:lastModifiedBy>
  <cp:revision>2</cp:revision>
  <dcterms:created xsi:type="dcterms:W3CDTF">2020-10-01T12:04:35Z</dcterms:created>
  <dcterms:modified xsi:type="dcterms:W3CDTF">2020-10-01T12:09:36Z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