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3" r:id="rId5"/>
    <p:sldId id="266" r:id="rId6"/>
    <p:sldId id="257" r:id="rId7"/>
    <p:sldId id="258" r:id="rId8"/>
    <p:sldId id="259" r:id="rId9"/>
    <p:sldId id="260" r:id="rId10"/>
    <p:sldId id="261" r:id="rId11"/>
    <p:sldId id="276" r:id="rId12"/>
    <p:sldId id="275" r:id="rId13"/>
    <p:sldId id="267" r:id="rId14"/>
    <p:sldId id="268" r:id="rId15"/>
    <p:sldId id="270" r:id="rId16"/>
    <p:sldId id="271" r:id="rId17"/>
    <p:sldId id="277" r:id="rId18"/>
    <p:sldId id="262" r:id="rId1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7AD57A1-B98F-4A7F-8F0F-FD48226A44C9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12F43414-E1A5-41B5-A05E-0DD90E66D4B1}">
      <dgm:prSet/>
      <dgm:spPr/>
      <dgm:t>
        <a:bodyPr/>
        <a:lstStyle/>
        <a:p>
          <a:r>
            <a:rPr lang="nl-NL"/>
            <a:t>Dwarsgestreept/willekeurig</a:t>
          </a:r>
          <a:endParaRPr lang="en-US"/>
        </a:p>
      </dgm:t>
    </dgm:pt>
    <dgm:pt modelId="{C3CD6D57-072C-4159-A4FC-97D1B456EF4A}" type="parTrans" cxnId="{2B4CE588-9E93-40A1-9528-EF64268887DE}">
      <dgm:prSet/>
      <dgm:spPr/>
      <dgm:t>
        <a:bodyPr/>
        <a:lstStyle/>
        <a:p>
          <a:endParaRPr lang="en-US"/>
        </a:p>
      </dgm:t>
    </dgm:pt>
    <dgm:pt modelId="{BAC35637-D876-432F-91BC-1088763C7C9A}" type="sibTrans" cxnId="{2B4CE588-9E93-40A1-9528-EF64268887DE}">
      <dgm:prSet/>
      <dgm:spPr/>
      <dgm:t>
        <a:bodyPr/>
        <a:lstStyle/>
        <a:p>
          <a:endParaRPr lang="en-US"/>
        </a:p>
      </dgm:t>
    </dgm:pt>
    <dgm:pt modelId="{8D5C3398-AA9F-4FA5-A8E6-80D4B1B7E250}">
      <dgm:prSet/>
      <dgm:spPr/>
      <dgm:t>
        <a:bodyPr/>
        <a:lstStyle/>
        <a:p>
          <a:r>
            <a:rPr lang="nl-NL"/>
            <a:t>Sterk</a:t>
          </a:r>
          <a:endParaRPr lang="en-US"/>
        </a:p>
      </dgm:t>
    </dgm:pt>
    <dgm:pt modelId="{45BFE758-35FE-4713-A792-E16F3702A8F1}" type="parTrans" cxnId="{555003DA-4749-4612-A630-5611541FC2D2}">
      <dgm:prSet/>
      <dgm:spPr/>
      <dgm:t>
        <a:bodyPr/>
        <a:lstStyle/>
        <a:p>
          <a:endParaRPr lang="en-US"/>
        </a:p>
      </dgm:t>
    </dgm:pt>
    <dgm:pt modelId="{DE99D539-CFAC-4225-ACC8-CA423C743CD6}" type="sibTrans" cxnId="{555003DA-4749-4612-A630-5611541FC2D2}">
      <dgm:prSet/>
      <dgm:spPr/>
      <dgm:t>
        <a:bodyPr/>
        <a:lstStyle/>
        <a:p>
          <a:endParaRPr lang="en-US"/>
        </a:p>
      </dgm:t>
    </dgm:pt>
    <dgm:pt modelId="{1F2D8DDB-AC4F-42D5-8F15-4E1FC2FD9A35}">
      <dgm:prSet/>
      <dgm:spPr/>
      <dgm:t>
        <a:bodyPr/>
        <a:lstStyle/>
        <a:p>
          <a:r>
            <a:rPr lang="nl-NL"/>
            <a:t>Reageren snel</a:t>
          </a:r>
          <a:endParaRPr lang="en-US"/>
        </a:p>
      </dgm:t>
    </dgm:pt>
    <dgm:pt modelId="{0CDF2555-67F1-44D8-8F7E-3287B91354BF}" type="parTrans" cxnId="{29C792D6-0F2C-4A3C-AD4E-66FB40488818}">
      <dgm:prSet/>
      <dgm:spPr/>
      <dgm:t>
        <a:bodyPr/>
        <a:lstStyle/>
        <a:p>
          <a:endParaRPr lang="en-US"/>
        </a:p>
      </dgm:t>
    </dgm:pt>
    <dgm:pt modelId="{B16846B3-874F-4747-9A3B-A5087CF9851F}" type="sibTrans" cxnId="{29C792D6-0F2C-4A3C-AD4E-66FB40488818}">
      <dgm:prSet/>
      <dgm:spPr/>
      <dgm:t>
        <a:bodyPr/>
        <a:lstStyle/>
        <a:p>
          <a:endParaRPr lang="en-US"/>
        </a:p>
      </dgm:t>
    </dgm:pt>
    <dgm:pt modelId="{449996C2-C0B0-4DAB-A9DB-3AFFD7A7F6C0}">
      <dgm:prSet/>
      <dgm:spPr/>
      <dgm:t>
        <a:bodyPr/>
        <a:lstStyle/>
        <a:p>
          <a:r>
            <a:rPr lang="nl-NL"/>
            <a:t>Snel vermoeid</a:t>
          </a:r>
          <a:endParaRPr lang="en-US"/>
        </a:p>
      </dgm:t>
    </dgm:pt>
    <dgm:pt modelId="{7A5C5B98-9A30-439C-9048-6CDED8EC7DDE}" type="parTrans" cxnId="{5CFDB356-A629-464A-BD9A-DCDB3DB61AB8}">
      <dgm:prSet/>
      <dgm:spPr/>
      <dgm:t>
        <a:bodyPr/>
        <a:lstStyle/>
        <a:p>
          <a:endParaRPr lang="en-US"/>
        </a:p>
      </dgm:t>
    </dgm:pt>
    <dgm:pt modelId="{09805563-0FEF-4231-BA9D-123AD739A4DF}" type="sibTrans" cxnId="{5CFDB356-A629-464A-BD9A-DCDB3DB61AB8}">
      <dgm:prSet/>
      <dgm:spPr/>
      <dgm:t>
        <a:bodyPr/>
        <a:lstStyle/>
        <a:p>
          <a:endParaRPr lang="en-US"/>
        </a:p>
      </dgm:t>
    </dgm:pt>
    <dgm:pt modelId="{1EC927D2-A67F-401A-ABF7-B0CC2919A453}">
      <dgm:prSet/>
      <dgm:spPr/>
      <dgm:t>
        <a:bodyPr/>
        <a:lstStyle/>
        <a:p>
          <a:r>
            <a:rPr lang="nl-NL"/>
            <a:t>Glad/onwillekeurig</a:t>
          </a:r>
          <a:endParaRPr lang="en-US"/>
        </a:p>
      </dgm:t>
    </dgm:pt>
    <dgm:pt modelId="{36E01DE5-3151-4687-90F9-10CF849E8DD9}" type="parTrans" cxnId="{F9E343FD-D70C-4EFF-B58A-856BF21940A1}">
      <dgm:prSet/>
      <dgm:spPr/>
      <dgm:t>
        <a:bodyPr/>
        <a:lstStyle/>
        <a:p>
          <a:endParaRPr lang="en-US"/>
        </a:p>
      </dgm:t>
    </dgm:pt>
    <dgm:pt modelId="{781CAE2B-C660-465A-928C-C98F98574240}" type="sibTrans" cxnId="{F9E343FD-D70C-4EFF-B58A-856BF21940A1}">
      <dgm:prSet/>
      <dgm:spPr/>
      <dgm:t>
        <a:bodyPr/>
        <a:lstStyle/>
        <a:p>
          <a:endParaRPr lang="en-US"/>
        </a:p>
      </dgm:t>
    </dgm:pt>
    <dgm:pt modelId="{798A2758-64F4-4B43-A036-9A61F2F48D3B}">
      <dgm:prSet/>
      <dgm:spPr/>
      <dgm:t>
        <a:bodyPr/>
        <a:lstStyle/>
        <a:p>
          <a:r>
            <a:rPr lang="nl-NL"/>
            <a:t>Vooral in de organen</a:t>
          </a:r>
          <a:endParaRPr lang="en-US"/>
        </a:p>
      </dgm:t>
    </dgm:pt>
    <dgm:pt modelId="{C596A7F4-A0B3-45DC-8BBC-66F2BDF3FA54}" type="parTrans" cxnId="{64172628-5738-429B-93CB-69EEDF28237D}">
      <dgm:prSet/>
      <dgm:spPr/>
      <dgm:t>
        <a:bodyPr/>
        <a:lstStyle/>
        <a:p>
          <a:endParaRPr lang="en-US"/>
        </a:p>
      </dgm:t>
    </dgm:pt>
    <dgm:pt modelId="{44694355-C54F-4EA9-8A30-94A5A3265B8F}" type="sibTrans" cxnId="{64172628-5738-429B-93CB-69EEDF28237D}">
      <dgm:prSet/>
      <dgm:spPr/>
      <dgm:t>
        <a:bodyPr/>
        <a:lstStyle/>
        <a:p>
          <a:endParaRPr lang="en-US"/>
        </a:p>
      </dgm:t>
    </dgm:pt>
    <dgm:pt modelId="{B1238F7E-3A34-40AF-8C5D-1EA8EB7DEAB0}">
      <dgm:prSet/>
      <dgm:spPr/>
      <dgm:t>
        <a:bodyPr/>
        <a:lstStyle/>
        <a:p>
          <a:r>
            <a:rPr lang="nl-NL"/>
            <a:t>Langzaam</a:t>
          </a:r>
          <a:endParaRPr lang="en-US"/>
        </a:p>
      </dgm:t>
    </dgm:pt>
    <dgm:pt modelId="{127C1550-4491-4705-B947-4D75450B1B4A}" type="parTrans" cxnId="{244F1367-058A-44A1-970B-F4325E78DF07}">
      <dgm:prSet/>
      <dgm:spPr/>
      <dgm:t>
        <a:bodyPr/>
        <a:lstStyle/>
        <a:p>
          <a:endParaRPr lang="en-US"/>
        </a:p>
      </dgm:t>
    </dgm:pt>
    <dgm:pt modelId="{AF7B3045-70AD-4617-A90E-956CFF47EE4B}" type="sibTrans" cxnId="{244F1367-058A-44A1-970B-F4325E78DF07}">
      <dgm:prSet/>
      <dgm:spPr/>
      <dgm:t>
        <a:bodyPr/>
        <a:lstStyle/>
        <a:p>
          <a:endParaRPr lang="en-US"/>
        </a:p>
      </dgm:t>
    </dgm:pt>
    <dgm:pt modelId="{2CC4F727-3AC1-4279-BAC6-8967D6C45913}">
      <dgm:prSet/>
      <dgm:spPr/>
      <dgm:t>
        <a:bodyPr/>
        <a:lstStyle/>
        <a:p>
          <a:r>
            <a:rPr lang="nl-NL"/>
            <a:t>onvermoeibaar</a:t>
          </a:r>
          <a:endParaRPr lang="en-US"/>
        </a:p>
      </dgm:t>
    </dgm:pt>
    <dgm:pt modelId="{C0B9C136-6C5C-408E-B61D-A4150C46916D}" type="parTrans" cxnId="{B1DD321F-60F1-4F7A-A120-185F13620A29}">
      <dgm:prSet/>
      <dgm:spPr/>
      <dgm:t>
        <a:bodyPr/>
        <a:lstStyle/>
        <a:p>
          <a:endParaRPr lang="en-US"/>
        </a:p>
      </dgm:t>
    </dgm:pt>
    <dgm:pt modelId="{BE504549-E296-482B-9D06-7511114EAD63}" type="sibTrans" cxnId="{B1DD321F-60F1-4F7A-A120-185F13620A29}">
      <dgm:prSet/>
      <dgm:spPr/>
      <dgm:t>
        <a:bodyPr/>
        <a:lstStyle/>
        <a:p>
          <a:endParaRPr lang="en-US"/>
        </a:p>
      </dgm:t>
    </dgm:pt>
    <dgm:pt modelId="{1EE3B09F-1011-4E34-ABA0-A91A7219AB55}">
      <dgm:prSet/>
      <dgm:spPr/>
      <dgm:t>
        <a:bodyPr/>
        <a:lstStyle/>
        <a:p>
          <a:r>
            <a:rPr lang="nl-NL"/>
            <a:t>Hart</a:t>
          </a:r>
          <a:endParaRPr lang="en-US"/>
        </a:p>
      </dgm:t>
    </dgm:pt>
    <dgm:pt modelId="{E4FC770C-A0EB-4BEC-A8F2-6EB29E1B1705}" type="parTrans" cxnId="{483ABF68-B675-4D28-BA56-5199FC654004}">
      <dgm:prSet/>
      <dgm:spPr/>
      <dgm:t>
        <a:bodyPr/>
        <a:lstStyle/>
        <a:p>
          <a:endParaRPr lang="en-US"/>
        </a:p>
      </dgm:t>
    </dgm:pt>
    <dgm:pt modelId="{B4777EB4-565E-4273-94CA-DF9C1FC2BD3D}" type="sibTrans" cxnId="{483ABF68-B675-4D28-BA56-5199FC654004}">
      <dgm:prSet/>
      <dgm:spPr/>
      <dgm:t>
        <a:bodyPr/>
        <a:lstStyle/>
        <a:p>
          <a:endParaRPr lang="en-US"/>
        </a:p>
      </dgm:t>
    </dgm:pt>
    <dgm:pt modelId="{673FEC22-B1B7-4580-B2AD-95D66FCDF4E9}">
      <dgm:prSet/>
      <dgm:spPr/>
      <dgm:t>
        <a:bodyPr/>
        <a:lstStyle/>
        <a:p>
          <a:r>
            <a:rPr lang="nl-NL"/>
            <a:t>Structuur lijkt op dat van dwarsgestreept</a:t>
          </a:r>
          <a:endParaRPr lang="en-US"/>
        </a:p>
      </dgm:t>
    </dgm:pt>
    <dgm:pt modelId="{D3DC55D3-C32B-4A16-8DE9-F1C540208EDE}" type="parTrans" cxnId="{7F22B47D-5A45-4EDC-AE65-F1209136B77C}">
      <dgm:prSet/>
      <dgm:spPr/>
      <dgm:t>
        <a:bodyPr/>
        <a:lstStyle/>
        <a:p>
          <a:endParaRPr lang="en-US"/>
        </a:p>
      </dgm:t>
    </dgm:pt>
    <dgm:pt modelId="{D8E867ED-D827-4E57-8BFF-03A23D91210B}" type="sibTrans" cxnId="{7F22B47D-5A45-4EDC-AE65-F1209136B77C}">
      <dgm:prSet/>
      <dgm:spPr/>
      <dgm:t>
        <a:bodyPr/>
        <a:lstStyle/>
        <a:p>
          <a:endParaRPr lang="en-US"/>
        </a:p>
      </dgm:t>
    </dgm:pt>
    <dgm:pt modelId="{205D1246-75B3-4A92-9A11-9B3A5F8836E9}">
      <dgm:prSet/>
      <dgm:spPr/>
      <dgm:t>
        <a:bodyPr/>
        <a:lstStyle/>
        <a:p>
          <a:r>
            <a:rPr lang="nl-NL"/>
            <a:t>Werking van glad spierweefsel</a:t>
          </a:r>
          <a:endParaRPr lang="en-US"/>
        </a:p>
      </dgm:t>
    </dgm:pt>
    <dgm:pt modelId="{7BDAA3C9-495F-4B0A-8EEE-AB52022944A4}" type="parTrans" cxnId="{D67F3B21-209E-41EC-BB87-2D11EAF3A363}">
      <dgm:prSet/>
      <dgm:spPr/>
      <dgm:t>
        <a:bodyPr/>
        <a:lstStyle/>
        <a:p>
          <a:endParaRPr lang="en-US"/>
        </a:p>
      </dgm:t>
    </dgm:pt>
    <dgm:pt modelId="{272055FA-F7BC-43B9-A950-DB7DA054EB00}" type="sibTrans" cxnId="{D67F3B21-209E-41EC-BB87-2D11EAF3A363}">
      <dgm:prSet/>
      <dgm:spPr/>
      <dgm:t>
        <a:bodyPr/>
        <a:lstStyle/>
        <a:p>
          <a:endParaRPr lang="en-US"/>
        </a:p>
      </dgm:t>
    </dgm:pt>
    <dgm:pt modelId="{EF905A20-B9BE-436C-959E-2821DCD16B0C}" type="pres">
      <dgm:prSet presAssocID="{47AD57A1-B98F-4A7F-8F0F-FD48226A44C9}" presName="linear" presStyleCnt="0">
        <dgm:presLayoutVars>
          <dgm:animLvl val="lvl"/>
          <dgm:resizeHandles val="exact"/>
        </dgm:presLayoutVars>
      </dgm:prSet>
      <dgm:spPr/>
    </dgm:pt>
    <dgm:pt modelId="{9DD5DCEF-17D4-49D6-BFE7-64C047CECE50}" type="pres">
      <dgm:prSet presAssocID="{12F43414-E1A5-41B5-A05E-0DD90E66D4B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08458537-A97F-42AA-BEF7-A6AE617C0B8C}" type="pres">
      <dgm:prSet presAssocID="{12F43414-E1A5-41B5-A05E-0DD90E66D4B1}" presName="childText" presStyleLbl="revTx" presStyleIdx="0" presStyleCnt="3">
        <dgm:presLayoutVars>
          <dgm:bulletEnabled val="1"/>
        </dgm:presLayoutVars>
      </dgm:prSet>
      <dgm:spPr/>
    </dgm:pt>
    <dgm:pt modelId="{F50280B8-0AAF-4044-AC62-4D445F6F70FA}" type="pres">
      <dgm:prSet presAssocID="{1EC927D2-A67F-401A-ABF7-B0CC2919A453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23FB1ECA-3378-47C6-BE11-A85DC7DD5D0C}" type="pres">
      <dgm:prSet presAssocID="{1EC927D2-A67F-401A-ABF7-B0CC2919A453}" presName="childText" presStyleLbl="revTx" presStyleIdx="1" presStyleCnt="3">
        <dgm:presLayoutVars>
          <dgm:bulletEnabled val="1"/>
        </dgm:presLayoutVars>
      </dgm:prSet>
      <dgm:spPr/>
    </dgm:pt>
    <dgm:pt modelId="{982A2739-95D5-4C22-87D9-92A06996BC39}" type="pres">
      <dgm:prSet presAssocID="{1EE3B09F-1011-4E34-ABA0-A91A7219AB5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894C1E68-C2B1-4C34-AA82-548A2D4312B7}" type="pres">
      <dgm:prSet presAssocID="{1EE3B09F-1011-4E34-ABA0-A91A7219AB55}" presName="childText" presStyleLbl="revTx" presStyleIdx="2" presStyleCnt="3">
        <dgm:presLayoutVars>
          <dgm:bulletEnabled val="1"/>
        </dgm:presLayoutVars>
      </dgm:prSet>
      <dgm:spPr/>
    </dgm:pt>
  </dgm:ptLst>
  <dgm:cxnLst>
    <dgm:cxn modelId="{B1DD321F-60F1-4F7A-A120-185F13620A29}" srcId="{1EC927D2-A67F-401A-ABF7-B0CC2919A453}" destId="{2CC4F727-3AC1-4279-BAC6-8967D6C45913}" srcOrd="2" destOrd="0" parTransId="{C0B9C136-6C5C-408E-B61D-A4150C46916D}" sibTransId="{BE504549-E296-482B-9D06-7511114EAD63}"/>
    <dgm:cxn modelId="{D67F3B21-209E-41EC-BB87-2D11EAF3A363}" srcId="{1EE3B09F-1011-4E34-ABA0-A91A7219AB55}" destId="{205D1246-75B3-4A92-9A11-9B3A5F8836E9}" srcOrd="1" destOrd="0" parTransId="{7BDAA3C9-495F-4B0A-8EEE-AB52022944A4}" sibTransId="{272055FA-F7BC-43B9-A950-DB7DA054EB00}"/>
    <dgm:cxn modelId="{64172628-5738-429B-93CB-69EEDF28237D}" srcId="{1EC927D2-A67F-401A-ABF7-B0CC2919A453}" destId="{798A2758-64F4-4B43-A036-9A61F2F48D3B}" srcOrd="0" destOrd="0" parTransId="{C596A7F4-A0B3-45DC-8BBC-66F2BDF3FA54}" sibTransId="{44694355-C54F-4EA9-8A30-94A5A3265B8F}"/>
    <dgm:cxn modelId="{1D75343B-AFF0-4175-9D7F-3E04C93FEA24}" type="presOf" srcId="{2CC4F727-3AC1-4279-BAC6-8967D6C45913}" destId="{23FB1ECA-3378-47C6-BE11-A85DC7DD5D0C}" srcOrd="0" destOrd="2" presId="urn:microsoft.com/office/officeart/2005/8/layout/vList2"/>
    <dgm:cxn modelId="{5C0E265F-5DD6-40EF-BE0A-4A7DEE470F4D}" type="presOf" srcId="{449996C2-C0B0-4DAB-A9DB-3AFFD7A7F6C0}" destId="{08458537-A97F-42AA-BEF7-A6AE617C0B8C}" srcOrd="0" destOrd="2" presId="urn:microsoft.com/office/officeart/2005/8/layout/vList2"/>
    <dgm:cxn modelId="{244F1367-058A-44A1-970B-F4325E78DF07}" srcId="{1EC927D2-A67F-401A-ABF7-B0CC2919A453}" destId="{B1238F7E-3A34-40AF-8C5D-1EA8EB7DEAB0}" srcOrd="1" destOrd="0" parTransId="{127C1550-4491-4705-B947-4D75450B1B4A}" sibTransId="{AF7B3045-70AD-4617-A90E-956CFF47EE4B}"/>
    <dgm:cxn modelId="{483ABF68-B675-4D28-BA56-5199FC654004}" srcId="{47AD57A1-B98F-4A7F-8F0F-FD48226A44C9}" destId="{1EE3B09F-1011-4E34-ABA0-A91A7219AB55}" srcOrd="2" destOrd="0" parTransId="{E4FC770C-A0EB-4BEC-A8F2-6EB29E1B1705}" sibTransId="{B4777EB4-565E-4273-94CA-DF9C1FC2BD3D}"/>
    <dgm:cxn modelId="{7AC18E70-77D0-4C7D-83E6-032C5369C538}" type="presOf" srcId="{673FEC22-B1B7-4580-B2AD-95D66FCDF4E9}" destId="{894C1E68-C2B1-4C34-AA82-548A2D4312B7}" srcOrd="0" destOrd="0" presId="urn:microsoft.com/office/officeart/2005/8/layout/vList2"/>
    <dgm:cxn modelId="{BC45CB50-31C1-4C0D-B365-68796B475539}" type="presOf" srcId="{205D1246-75B3-4A92-9A11-9B3A5F8836E9}" destId="{894C1E68-C2B1-4C34-AA82-548A2D4312B7}" srcOrd="0" destOrd="1" presId="urn:microsoft.com/office/officeart/2005/8/layout/vList2"/>
    <dgm:cxn modelId="{B7E11872-4D37-4DCA-8A0C-DA6ACDE25C75}" type="presOf" srcId="{B1238F7E-3A34-40AF-8C5D-1EA8EB7DEAB0}" destId="{23FB1ECA-3378-47C6-BE11-A85DC7DD5D0C}" srcOrd="0" destOrd="1" presId="urn:microsoft.com/office/officeart/2005/8/layout/vList2"/>
    <dgm:cxn modelId="{B4A55572-3F23-4AAB-A4AC-721541FFDC1A}" type="presOf" srcId="{1EC927D2-A67F-401A-ABF7-B0CC2919A453}" destId="{F50280B8-0AAF-4044-AC62-4D445F6F70FA}" srcOrd="0" destOrd="0" presId="urn:microsoft.com/office/officeart/2005/8/layout/vList2"/>
    <dgm:cxn modelId="{4B0B9454-4765-4B02-8E43-22EB8CFC19CD}" type="presOf" srcId="{798A2758-64F4-4B43-A036-9A61F2F48D3B}" destId="{23FB1ECA-3378-47C6-BE11-A85DC7DD5D0C}" srcOrd="0" destOrd="0" presId="urn:microsoft.com/office/officeart/2005/8/layout/vList2"/>
    <dgm:cxn modelId="{5CFDB356-A629-464A-BD9A-DCDB3DB61AB8}" srcId="{12F43414-E1A5-41B5-A05E-0DD90E66D4B1}" destId="{449996C2-C0B0-4DAB-A9DB-3AFFD7A7F6C0}" srcOrd="2" destOrd="0" parTransId="{7A5C5B98-9A30-439C-9048-6CDED8EC7DDE}" sibTransId="{09805563-0FEF-4231-BA9D-123AD739A4DF}"/>
    <dgm:cxn modelId="{70DF8357-AE6B-4E66-827B-C68C6C0CB938}" type="presOf" srcId="{47AD57A1-B98F-4A7F-8F0F-FD48226A44C9}" destId="{EF905A20-B9BE-436C-959E-2821DCD16B0C}" srcOrd="0" destOrd="0" presId="urn:microsoft.com/office/officeart/2005/8/layout/vList2"/>
    <dgm:cxn modelId="{7F22B47D-5A45-4EDC-AE65-F1209136B77C}" srcId="{1EE3B09F-1011-4E34-ABA0-A91A7219AB55}" destId="{673FEC22-B1B7-4580-B2AD-95D66FCDF4E9}" srcOrd="0" destOrd="0" parTransId="{D3DC55D3-C32B-4A16-8DE9-F1C540208EDE}" sibTransId="{D8E867ED-D827-4E57-8BFF-03A23D91210B}"/>
    <dgm:cxn modelId="{2B4CE588-9E93-40A1-9528-EF64268887DE}" srcId="{47AD57A1-B98F-4A7F-8F0F-FD48226A44C9}" destId="{12F43414-E1A5-41B5-A05E-0DD90E66D4B1}" srcOrd="0" destOrd="0" parTransId="{C3CD6D57-072C-4159-A4FC-97D1B456EF4A}" sibTransId="{BAC35637-D876-432F-91BC-1088763C7C9A}"/>
    <dgm:cxn modelId="{2CD76F9C-97FE-4BC2-BBA9-FE62C8E590A3}" type="presOf" srcId="{1EE3B09F-1011-4E34-ABA0-A91A7219AB55}" destId="{982A2739-95D5-4C22-87D9-92A06996BC39}" srcOrd="0" destOrd="0" presId="urn:microsoft.com/office/officeart/2005/8/layout/vList2"/>
    <dgm:cxn modelId="{3D0590A9-1DF3-4392-9CE2-63E99B61B736}" type="presOf" srcId="{8D5C3398-AA9F-4FA5-A8E6-80D4B1B7E250}" destId="{08458537-A97F-42AA-BEF7-A6AE617C0B8C}" srcOrd="0" destOrd="0" presId="urn:microsoft.com/office/officeart/2005/8/layout/vList2"/>
    <dgm:cxn modelId="{484E92B4-CE5E-4E0A-BCC8-F3A2C526ED46}" type="presOf" srcId="{1F2D8DDB-AC4F-42D5-8F15-4E1FC2FD9A35}" destId="{08458537-A97F-42AA-BEF7-A6AE617C0B8C}" srcOrd="0" destOrd="1" presId="urn:microsoft.com/office/officeart/2005/8/layout/vList2"/>
    <dgm:cxn modelId="{29C792D6-0F2C-4A3C-AD4E-66FB40488818}" srcId="{12F43414-E1A5-41B5-A05E-0DD90E66D4B1}" destId="{1F2D8DDB-AC4F-42D5-8F15-4E1FC2FD9A35}" srcOrd="1" destOrd="0" parTransId="{0CDF2555-67F1-44D8-8F7E-3287B91354BF}" sibTransId="{B16846B3-874F-4747-9A3B-A5087CF9851F}"/>
    <dgm:cxn modelId="{555003DA-4749-4612-A630-5611541FC2D2}" srcId="{12F43414-E1A5-41B5-A05E-0DD90E66D4B1}" destId="{8D5C3398-AA9F-4FA5-A8E6-80D4B1B7E250}" srcOrd="0" destOrd="0" parTransId="{45BFE758-35FE-4713-A792-E16F3702A8F1}" sibTransId="{DE99D539-CFAC-4225-ACC8-CA423C743CD6}"/>
    <dgm:cxn modelId="{A196C5E9-45E8-4AC7-AA7C-60586265F16A}" type="presOf" srcId="{12F43414-E1A5-41B5-A05E-0DD90E66D4B1}" destId="{9DD5DCEF-17D4-49D6-BFE7-64C047CECE50}" srcOrd="0" destOrd="0" presId="urn:microsoft.com/office/officeart/2005/8/layout/vList2"/>
    <dgm:cxn modelId="{F9E343FD-D70C-4EFF-B58A-856BF21940A1}" srcId="{47AD57A1-B98F-4A7F-8F0F-FD48226A44C9}" destId="{1EC927D2-A67F-401A-ABF7-B0CC2919A453}" srcOrd="1" destOrd="0" parTransId="{36E01DE5-3151-4687-90F9-10CF849E8DD9}" sibTransId="{781CAE2B-C660-465A-928C-C98F98574240}"/>
    <dgm:cxn modelId="{27904BD9-14E7-4F23-B5F1-FF22EEEDA17E}" type="presParOf" srcId="{EF905A20-B9BE-436C-959E-2821DCD16B0C}" destId="{9DD5DCEF-17D4-49D6-BFE7-64C047CECE50}" srcOrd="0" destOrd="0" presId="urn:microsoft.com/office/officeart/2005/8/layout/vList2"/>
    <dgm:cxn modelId="{FD8264F7-E1CB-4CBA-B913-4522CA550A9B}" type="presParOf" srcId="{EF905A20-B9BE-436C-959E-2821DCD16B0C}" destId="{08458537-A97F-42AA-BEF7-A6AE617C0B8C}" srcOrd="1" destOrd="0" presId="urn:microsoft.com/office/officeart/2005/8/layout/vList2"/>
    <dgm:cxn modelId="{E8E21F34-E570-4B55-AB01-CAA629E727C4}" type="presParOf" srcId="{EF905A20-B9BE-436C-959E-2821DCD16B0C}" destId="{F50280B8-0AAF-4044-AC62-4D445F6F70FA}" srcOrd="2" destOrd="0" presId="urn:microsoft.com/office/officeart/2005/8/layout/vList2"/>
    <dgm:cxn modelId="{21F17364-179B-41DB-B9FC-693103991644}" type="presParOf" srcId="{EF905A20-B9BE-436C-959E-2821DCD16B0C}" destId="{23FB1ECA-3378-47C6-BE11-A85DC7DD5D0C}" srcOrd="3" destOrd="0" presId="urn:microsoft.com/office/officeart/2005/8/layout/vList2"/>
    <dgm:cxn modelId="{FAF0FF9B-7ECD-4321-8CB0-7AE1B1FDEEFC}" type="presParOf" srcId="{EF905A20-B9BE-436C-959E-2821DCD16B0C}" destId="{982A2739-95D5-4C22-87D9-92A06996BC39}" srcOrd="4" destOrd="0" presId="urn:microsoft.com/office/officeart/2005/8/layout/vList2"/>
    <dgm:cxn modelId="{D6C6C625-04DF-4DB6-83A5-188E25AC05F2}" type="presParOf" srcId="{EF905A20-B9BE-436C-959E-2821DCD16B0C}" destId="{894C1E68-C2B1-4C34-AA82-548A2D4312B7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552799F-EF32-4102-8A61-918BE3B9D4CB}" type="doc">
      <dgm:prSet loTypeId="urn:microsoft.com/office/officeart/2005/8/layout/vList2" loCatId="list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7D68283C-B7A2-4BA9-8BD8-B5EB5781841B}">
      <dgm:prSet/>
      <dgm:spPr/>
      <dgm:t>
        <a:bodyPr/>
        <a:lstStyle/>
        <a:p>
          <a:r>
            <a:rPr lang="nl-NL"/>
            <a:t>In rust heeft lichaam een bepaalde spiertonus</a:t>
          </a:r>
          <a:endParaRPr lang="en-US"/>
        </a:p>
      </dgm:t>
    </dgm:pt>
    <dgm:pt modelId="{FEFBA78F-8991-4290-9990-443998D3C6A2}" type="parTrans" cxnId="{631218FD-8C75-48D7-B655-8D7CA2391D30}">
      <dgm:prSet/>
      <dgm:spPr/>
      <dgm:t>
        <a:bodyPr/>
        <a:lstStyle/>
        <a:p>
          <a:endParaRPr lang="en-US"/>
        </a:p>
      </dgm:t>
    </dgm:pt>
    <dgm:pt modelId="{596AAF33-2FE0-49C8-8BE6-BA5B582A7B43}" type="sibTrans" cxnId="{631218FD-8C75-48D7-B655-8D7CA2391D30}">
      <dgm:prSet/>
      <dgm:spPr/>
      <dgm:t>
        <a:bodyPr/>
        <a:lstStyle/>
        <a:p>
          <a:endParaRPr lang="en-US"/>
        </a:p>
      </dgm:t>
    </dgm:pt>
    <dgm:pt modelId="{ECE6E7C8-3934-4925-B65E-FC00E8070217}">
      <dgm:prSet/>
      <dgm:spPr/>
      <dgm:t>
        <a:bodyPr/>
        <a:lstStyle/>
        <a:p>
          <a:r>
            <a:rPr lang="nl-NL"/>
            <a:t>Deze zorgt voor de handhaving van de lichaamshouding</a:t>
          </a:r>
          <a:endParaRPr lang="en-US"/>
        </a:p>
      </dgm:t>
    </dgm:pt>
    <dgm:pt modelId="{B413F03D-BB7F-43C4-81DB-D4D0F7BEB775}" type="parTrans" cxnId="{059660E0-2DC8-4E35-AA0A-25EE87965609}">
      <dgm:prSet/>
      <dgm:spPr/>
      <dgm:t>
        <a:bodyPr/>
        <a:lstStyle/>
        <a:p>
          <a:endParaRPr lang="en-US"/>
        </a:p>
      </dgm:t>
    </dgm:pt>
    <dgm:pt modelId="{862AB673-96D2-4C54-96BF-77D5360F49F9}" type="sibTrans" cxnId="{059660E0-2DC8-4E35-AA0A-25EE87965609}">
      <dgm:prSet/>
      <dgm:spPr/>
      <dgm:t>
        <a:bodyPr/>
        <a:lstStyle/>
        <a:p>
          <a:endParaRPr lang="en-US"/>
        </a:p>
      </dgm:t>
    </dgm:pt>
    <dgm:pt modelId="{877CC042-638F-46E0-A6E1-28C189107E1C}">
      <dgm:prSet/>
      <dgm:spPr/>
      <dgm:t>
        <a:bodyPr/>
        <a:lstStyle/>
        <a:p>
          <a:r>
            <a:rPr lang="nl-NL"/>
            <a:t>Bij spasticiteit is de rusttonus te hoog</a:t>
          </a:r>
          <a:endParaRPr lang="en-US"/>
        </a:p>
      </dgm:t>
    </dgm:pt>
    <dgm:pt modelId="{58F79077-A3FF-4716-9FF6-24132ECC98EA}" type="parTrans" cxnId="{3CABC9B5-80DE-4FA1-A0DA-5C4CC4966916}">
      <dgm:prSet/>
      <dgm:spPr/>
      <dgm:t>
        <a:bodyPr/>
        <a:lstStyle/>
        <a:p>
          <a:endParaRPr lang="en-US"/>
        </a:p>
      </dgm:t>
    </dgm:pt>
    <dgm:pt modelId="{77829843-B434-403F-BCF2-EF2CE31ED6F0}" type="sibTrans" cxnId="{3CABC9B5-80DE-4FA1-A0DA-5C4CC4966916}">
      <dgm:prSet/>
      <dgm:spPr/>
      <dgm:t>
        <a:bodyPr/>
        <a:lstStyle/>
        <a:p>
          <a:endParaRPr lang="en-US"/>
        </a:p>
      </dgm:t>
    </dgm:pt>
    <dgm:pt modelId="{259A09B8-CAAB-411A-9589-941DE329C42A}" type="pres">
      <dgm:prSet presAssocID="{6552799F-EF32-4102-8A61-918BE3B9D4CB}" presName="linear" presStyleCnt="0">
        <dgm:presLayoutVars>
          <dgm:animLvl val="lvl"/>
          <dgm:resizeHandles val="exact"/>
        </dgm:presLayoutVars>
      </dgm:prSet>
      <dgm:spPr/>
    </dgm:pt>
    <dgm:pt modelId="{3DA3F86D-2FF7-48D0-8F43-B3CCC37DBE23}" type="pres">
      <dgm:prSet presAssocID="{7D68283C-B7A2-4BA9-8BD8-B5EB5781841B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5439ADC0-B29C-42B0-BFB5-BBD8770E5805}" type="pres">
      <dgm:prSet presAssocID="{596AAF33-2FE0-49C8-8BE6-BA5B582A7B43}" presName="spacer" presStyleCnt="0"/>
      <dgm:spPr/>
    </dgm:pt>
    <dgm:pt modelId="{E55AA53D-7CA4-4125-94F1-0641ED816805}" type="pres">
      <dgm:prSet presAssocID="{ECE6E7C8-3934-4925-B65E-FC00E8070217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CCC5EE49-E193-4247-9621-88DCB5AE64FD}" type="pres">
      <dgm:prSet presAssocID="{862AB673-96D2-4C54-96BF-77D5360F49F9}" presName="spacer" presStyleCnt="0"/>
      <dgm:spPr/>
    </dgm:pt>
    <dgm:pt modelId="{B1AEFA06-CF05-4E9E-B917-00BA40EB5E53}" type="pres">
      <dgm:prSet presAssocID="{877CC042-638F-46E0-A6E1-28C189107E1C}" presName="parentText" presStyleLbl="node1" presStyleIdx="2" presStyleCnt="3">
        <dgm:presLayoutVars>
          <dgm:chMax val="0"/>
          <dgm:bulletEnabled val="1"/>
        </dgm:presLayoutVars>
      </dgm:prSet>
      <dgm:spPr/>
    </dgm:pt>
  </dgm:ptLst>
  <dgm:cxnLst>
    <dgm:cxn modelId="{676FF860-CA96-4792-AFED-C1F8C1C615D5}" type="presOf" srcId="{877CC042-638F-46E0-A6E1-28C189107E1C}" destId="{B1AEFA06-CF05-4E9E-B917-00BA40EB5E53}" srcOrd="0" destOrd="0" presId="urn:microsoft.com/office/officeart/2005/8/layout/vList2"/>
    <dgm:cxn modelId="{94F48F90-F7D3-4EF5-8BA2-9B1808004B07}" type="presOf" srcId="{ECE6E7C8-3934-4925-B65E-FC00E8070217}" destId="{E55AA53D-7CA4-4125-94F1-0641ED816805}" srcOrd="0" destOrd="0" presId="urn:microsoft.com/office/officeart/2005/8/layout/vList2"/>
    <dgm:cxn modelId="{240CF4AC-17D7-4B3D-8F69-D0E257C0CC0D}" type="presOf" srcId="{6552799F-EF32-4102-8A61-918BE3B9D4CB}" destId="{259A09B8-CAAB-411A-9589-941DE329C42A}" srcOrd="0" destOrd="0" presId="urn:microsoft.com/office/officeart/2005/8/layout/vList2"/>
    <dgm:cxn modelId="{3CABC9B5-80DE-4FA1-A0DA-5C4CC4966916}" srcId="{6552799F-EF32-4102-8A61-918BE3B9D4CB}" destId="{877CC042-638F-46E0-A6E1-28C189107E1C}" srcOrd="2" destOrd="0" parTransId="{58F79077-A3FF-4716-9FF6-24132ECC98EA}" sibTransId="{77829843-B434-403F-BCF2-EF2CE31ED6F0}"/>
    <dgm:cxn modelId="{059660E0-2DC8-4E35-AA0A-25EE87965609}" srcId="{6552799F-EF32-4102-8A61-918BE3B9D4CB}" destId="{ECE6E7C8-3934-4925-B65E-FC00E8070217}" srcOrd="1" destOrd="0" parTransId="{B413F03D-BB7F-43C4-81DB-D4D0F7BEB775}" sibTransId="{862AB673-96D2-4C54-96BF-77D5360F49F9}"/>
    <dgm:cxn modelId="{0BA243E7-ECEF-4C34-9F3B-371A1591CBF7}" type="presOf" srcId="{7D68283C-B7A2-4BA9-8BD8-B5EB5781841B}" destId="{3DA3F86D-2FF7-48D0-8F43-B3CCC37DBE23}" srcOrd="0" destOrd="0" presId="urn:microsoft.com/office/officeart/2005/8/layout/vList2"/>
    <dgm:cxn modelId="{631218FD-8C75-48D7-B655-8D7CA2391D30}" srcId="{6552799F-EF32-4102-8A61-918BE3B9D4CB}" destId="{7D68283C-B7A2-4BA9-8BD8-B5EB5781841B}" srcOrd="0" destOrd="0" parTransId="{FEFBA78F-8991-4290-9990-443998D3C6A2}" sibTransId="{596AAF33-2FE0-49C8-8BE6-BA5B582A7B43}"/>
    <dgm:cxn modelId="{C3CC08FF-71CA-4409-B61A-228F7D7971B0}" type="presParOf" srcId="{259A09B8-CAAB-411A-9589-941DE329C42A}" destId="{3DA3F86D-2FF7-48D0-8F43-B3CCC37DBE23}" srcOrd="0" destOrd="0" presId="urn:microsoft.com/office/officeart/2005/8/layout/vList2"/>
    <dgm:cxn modelId="{DB9D56C3-4460-4246-9EA9-B2BD8E2F32C1}" type="presParOf" srcId="{259A09B8-CAAB-411A-9589-941DE329C42A}" destId="{5439ADC0-B29C-42B0-BFB5-BBD8770E5805}" srcOrd="1" destOrd="0" presId="urn:microsoft.com/office/officeart/2005/8/layout/vList2"/>
    <dgm:cxn modelId="{CD658D67-B765-41C5-BFB2-135096FAE7B8}" type="presParOf" srcId="{259A09B8-CAAB-411A-9589-941DE329C42A}" destId="{E55AA53D-7CA4-4125-94F1-0641ED816805}" srcOrd="2" destOrd="0" presId="urn:microsoft.com/office/officeart/2005/8/layout/vList2"/>
    <dgm:cxn modelId="{88CC2C86-BC0C-4EC8-93B2-76CCFCEB7963}" type="presParOf" srcId="{259A09B8-CAAB-411A-9589-941DE329C42A}" destId="{CCC5EE49-E193-4247-9621-88DCB5AE64FD}" srcOrd="3" destOrd="0" presId="urn:microsoft.com/office/officeart/2005/8/layout/vList2"/>
    <dgm:cxn modelId="{B2C04E06-98FE-4185-8D1E-DE3271828BB4}" type="presParOf" srcId="{259A09B8-CAAB-411A-9589-941DE329C42A}" destId="{B1AEFA06-CF05-4E9E-B917-00BA40EB5E53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DD5DCEF-17D4-49D6-BFE7-64C047CECE50}">
      <dsp:nvSpPr>
        <dsp:cNvPr id="0" name=""/>
        <dsp:cNvSpPr/>
      </dsp:nvSpPr>
      <dsp:spPr>
        <a:xfrm>
          <a:off x="0" y="238013"/>
          <a:ext cx="5257800" cy="67158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Dwarsgestreept/willekeurig</a:t>
          </a:r>
          <a:endParaRPr lang="en-US" sz="2800" kern="1200"/>
        </a:p>
      </dsp:txBody>
      <dsp:txXfrm>
        <a:off x="32784" y="270797"/>
        <a:ext cx="5192232" cy="606012"/>
      </dsp:txXfrm>
    </dsp:sp>
    <dsp:sp modelId="{08458537-A97F-42AA-BEF7-A6AE617C0B8C}">
      <dsp:nvSpPr>
        <dsp:cNvPr id="0" name=""/>
        <dsp:cNvSpPr/>
      </dsp:nvSpPr>
      <dsp:spPr>
        <a:xfrm>
          <a:off x="0" y="909593"/>
          <a:ext cx="525780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3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Sterk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Reageren snel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Snel vermoeid</a:t>
          </a:r>
          <a:endParaRPr lang="en-US" sz="2200" kern="1200"/>
        </a:p>
      </dsp:txBody>
      <dsp:txXfrm>
        <a:off x="0" y="909593"/>
        <a:ext cx="5257800" cy="1130220"/>
      </dsp:txXfrm>
    </dsp:sp>
    <dsp:sp modelId="{F50280B8-0AAF-4044-AC62-4D445F6F70FA}">
      <dsp:nvSpPr>
        <dsp:cNvPr id="0" name=""/>
        <dsp:cNvSpPr/>
      </dsp:nvSpPr>
      <dsp:spPr>
        <a:xfrm>
          <a:off x="0" y="2039813"/>
          <a:ext cx="5257800" cy="671580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Glad/onwillekeurig</a:t>
          </a:r>
          <a:endParaRPr lang="en-US" sz="2800" kern="1200"/>
        </a:p>
      </dsp:txBody>
      <dsp:txXfrm>
        <a:off x="32784" y="2072597"/>
        <a:ext cx="5192232" cy="606012"/>
      </dsp:txXfrm>
    </dsp:sp>
    <dsp:sp modelId="{23FB1ECA-3378-47C6-BE11-A85DC7DD5D0C}">
      <dsp:nvSpPr>
        <dsp:cNvPr id="0" name=""/>
        <dsp:cNvSpPr/>
      </dsp:nvSpPr>
      <dsp:spPr>
        <a:xfrm>
          <a:off x="0" y="2711393"/>
          <a:ext cx="5257800" cy="113022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3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Vooral in de organen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Langzaam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onvermoeibaar</a:t>
          </a:r>
          <a:endParaRPr lang="en-US" sz="2200" kern="1200"/>
        </a:p>
      </dsp:txBody>
      <dsp:txXfrm>
        <a:off x="0" y="2711393"/>
        <a:ext cx="5257800" cy="1130220"/>
      </dsp:txXfrm>
    </dsp:sp>
    <dsp:sp modelId="{982A2739-95D5-4C22-87D9-92A06996BC39}">
      <dsp:nvSpPr>
        <dsp:cNvPr id="0" name=""/>
        <dsp:cNvSpPr/>
      </dsp:nvSpPr>
      <dsp:spPr>
        <a:xfrm>
          <a:off x="0" y="3841614"/>
          <a:ext cx="5257800" cy="671580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800" kern="1200"/>
            <a:t>Hart</a:t>
          </a:r>
          <a:endParaRPr lang="en-US" sz="2800" kern="1200"/>
        </a:p>
      </dsp:txBody>
      <dsp:txXfrm>
        <a:off x="32784" y="3874398"/>
        <a:ext cx="5192232" cy="606012"/>
      </dsp:txXfrm>
    </dsp:sp>
    <dsp:sp modelId="{894C1E68-C2B1-4C34-AA82-548A2D4312B7}">
      <dsp:nvSpPr>
        <dsp:cNvPr id="0" name=""/>
        <dsp:cNvSpPr/>
      </dsp:nvSpPr>
      <dsp:spPr>
        <a:xfrm>
          <a:off x="0" y="4513194"/>
          <a:ext cx="5257800" cy="7534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6935" tIns="35560" rIns="199136" bIns="35560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Structuur lijkt op dat van dwarsgestreept</a:t>
          </a:r>
          <a:endParaRPr lang="en-US" sz="2200" kern="120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"/>
          </a:pPr>
          <a:r>
            <a:rPr lang="nl-NL" sz="2200" kern="1200"/>
            <a:t>Werking van glad spierweefsel</a:t>
          </a:r>
          <a:endParaRPr lang="en-US" sz="2200" kern="1200"/>
        </a:p>
      </dsp:txBody>
      <dsp:txXfrm>
        <a:off x="0" y="4513194"/>
        <a:ext cx="5257800" cy="75348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A3F86D-2FF7-48D0-8F43-B3CCC37DBE23}">
      <dsp:nvSpPr>
        <dsp:cNvPr id="0" name=""/>
        <dsp:cNvSpPr/>
      </dsp:nvSpPr>
      <dsp:spPr>
        <a:xfrm>
          <a:off x="0" y="61824"/>
          <a:ext cx="5257800" cy="1734159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In rust heeft lichaam een bepaalde spiertonus</a:t>
          </a:r>
          <a:endParaRPr lang="en-US" sz="3100" kern="1200"/>
        </a:p>
      </dsp:txBody>
      <dsp:txXfrm>
        <a:off x="84655" y="146479"/>
        <a:ext cx="5088490" cy="1564849"/>
      </dsp:txXfrm>
    </dsp:sp>
    <dsp:sp modelId="{E55AA53D-7CA4-4125-94F1-0641ED816805}">
      <dsp:nvSpPr>
        <dsp:cNvPr id="0" name=""/>
        <dsp:cNvSpPr/>
      </dsp:nvSpPr>
      <dsp:spPr>
        <a:xfrm>
          <a:off x="0" y="1885264"/>
          <a:ext cx="5257800" cy="1734159"/>
        </a:xfrm>
        <a:prstGeom prst="roundRect">
          <a:avLst/>
        </a:prstGeom>
        <a:solidFill>
          <a:schemeClr val="accent5">
            <a:hueOff val="-3379271"/>
            <a:satOff val="-8710"/>
            <a:lumOff val="-5883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Deze zorgt voor de handhaving van de lichaamshouding</a:t>
          </a:r>
          <a:endParaRPr lang="en-US" sz="3100" kern="1200"/>
        </a:p>
      </dsp:txBody>
      <dsp:txXfrm>
        <a:off x="84655" y="1969919"/>
        <a:ext cx="5088490" cy="1564849"/>
      </dsp:txXfrm>
    </dsp:sp>
    <dsp:sp modelId="{B1AEFA06-CF05-4E9E-B917-00BA40EB5E53}">
      <dsp:nvSpPr>
        <dsp:cNvPr id="0" name=""/>
        <dsp:cNvSpPr/>
      </dsp:nvSpPr>
      <dsp:spPr>
        <a:xfrm>
          <a:off x="0" y="3708703"/>
          <a:ext cx="5257800" cy="1734159"/>
        </a:xfrm>
        <a:prstGeom prst="roundRect">
          <a:avLst/>
        </a:prstGeom>
        <a:solidFill>
          <a:schemeClr val="accent5">
            <a:hueOff val="-6758543"/>
            <a:satOff val="-17419"/>
            <a:lumOff val="-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marL="0" lvl="0" indent="0" algn="l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3100" kern="1200"/>
            <a:t>Bij spasticiteit is de rusttonus te hoog</a:t>
          </a:r>
          <a:endParaRPr lang="en-US" sz="3100" kern="1200"/>
        </a:p>
      </dsp:txBody>
      <dsp:txXfrm>
        <a:off x="84655" y="3793358"/>
        <a:ext cx="5088490" cy="156484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9CC17D-CB52-4CF9-B672-DE9F5708C8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A027A5E1-2DB3-4970-A1B6-AF94C6014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EDF00597-11C5-4FAC-95B6-153CF48F0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C865873B-15BE-4BDA-8EEF-78238DEF4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65C0B86D-EE36-4040-8BF7-330C2537BD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17065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8639E4-3D7A-4C75-862D-302CC27CA5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E4606A4-AD19-4A43-99B7-D891663A25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F26DA5CF-A026-401C-A986-73B24B2F6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8EB0EA5-6768-4A43-AB46-A14A85A38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35394C1-4E1C-48EA-B7D0-693182091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0508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DC9132A5-CE88-45E4-AB6F-3339B73B8C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19C59B3F-F880-46C2-BF30-41C60099C0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613F3831-50D0-40C6-B821-8FFB8EAF32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2D8A2E1-08CD-46CD-8FCB-0C3B95CAF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8B6CAC2-D9EF-44EB-BAE6-A03351985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696889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E0A0E89-31C3-41B7-8C76-F55689B123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0EAAD14-6C85-4B01-8AF2-D9F5E4E704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B2CD083-3170-4AE9-BFC9-15DF17BBBF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A78382-6D39-47E5-B6CD-53B7B46E4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B04EF8E9-BD81-4002-9389-322C9AA2D0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0740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57DA036-0C52-47B4-9F90-0B0F1F7359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E48107E-5918-4A2F-AC97-DB9E4DFE1A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BA3D9987-C745-4075-8407-D0017AAE90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721BB57D-5DCF-4F1B-9F64-C1C215EDA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F0031913-2D77-433F-9BF3-894673EE7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2767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C049B6-6BDE-4F5F-9753-5940B123C3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2CD8D58-1C67-4E9C-B603-A70DA01C02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42165C7D-8B21-4E69-9E85-15C5D78DBE9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C210620-1FBB-448E-9292-8C9ECAF304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CA3F165-6E1E-4B5C-A617-1E5593E59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AE0C28E6-10E6-43D0-BB65-1686B12FE1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9482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CE12C5-3484-4C82-AED4-F0892ECE85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67B024EB-44EE-4041-99B7-A42D99D02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4DFA621-0F66-4799-B38D-80DEB05336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620DAC3D-6EEF-40EA-9D13-ABD810E7B1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14B56860-874D-4289-A871-2B446BCEF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C3ECD8DC-0F0E-431A-BCA1-024853E08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D71FBBA-E353-421A-85E0-E03BACB8D2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591FDC25-2A1D-41B7-B3D4-09A0582B9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735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96386D5-C7A1-472F-A4CD-AB085EA153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10FB5FB6-D0C5-4462-B33E-BA505FFAA8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A14860E6-7FD8-4B09-83A8-992F5949A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538C9547-A126-4D99-A2B2-2BBD1572F0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972839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75D6F5C5-9345-4B76-8AFD-368DA022F5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A6734BA-CD21-4926-B45E-FFD2EA0AA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30D06EF3-9396-4784-A29E-F324039EF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38050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614EE46-1921-413C-8377-EA2AAC3D94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9912AE-06DE-4874-B2B2-56DAA845D0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8602886C-C975-4AE9-8071-E091E8F2BFF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0D44B86C-6C79-41F9-B25D-EFEBCA0FA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83884814-988B-4DF2-A68A-427FA49ED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166A1028-AB57-45DB-8CE2-CE6E35BFB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73027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02E44F-45FD-4BBE-8B4B-7ECE7025B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3D394FC1-2163-4311-A8A2-27E6ED930C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5600ADBE-3756-441A-8940-EF9AA7191B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564056B5-AB2B-4518-8A7C-56F75B5D62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C46DA272-D54F-4B71-AEED-0405B1438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023CB22A-927B-419A-9B5C-716AE45FD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73235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2196A2B7-36B7-4A0B-8426-C475DFD81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373A7575-5F82-48E5-98CD-72B222707F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344DF5F-4BEE-4D7E-AD1D-9A042C04A89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D67FB-513D-4D45-B2E0-B02647A7EA5A}" type="datetimeFigureOut">
              <a:rPr lang="nl-NL" smtClean="0"/>
              <a:t>1-10-2020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9565ACA-F562-454C-9C1D-A80DB4ED05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1D992F0E-86B2-4F95-9F80-B87FECF82BF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D992D-DE4C-49F6-A3CC-5D2972105445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0786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DBCBD6-0E51-4BC3-9EB6-FDE2EB2CBA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46628" y="1783959"/>
            <a:ext cx="4645250" cy="1198938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60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Spieren</a:t>
            </a:r>
            <a:endParaRPr lang="en-US" sz="60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7172" name="Freeform: Shape 70">
            <a:extLst>
              <a:ext uri="{FF2B5EF4-FFF2-40B4-BE49-F238E27FC236}">
                <a16:creationId xmlns:a16="http://schemas.microsoft.com/office/drawing/2014/main" id="{1DB7C82F-AB7E-4F0C-B829-FA1B9C4151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172782" cy="6858000"/>
          </a:xfrm>
          <a:custGeom>
            <a:avLst/>
            <a:gdLst>
              <a:gd name="connsiteX0" fmla="*/ 6172782 w 6172782"/>
              <a:gd name="connsiteY0" fmla="*/ 0 h 6858000"/>
              <a:gd name="connsiteX1" fmla="*/ 69075 w 6172782"/>
              <a:gd name="connsiteY1" fmla="*/ 0 h 6858000"/>
              <a:gd name="connsiteX2" fmla="*/ 35131 w 6172782"/>
              <a:gd name="connsiteY2" fmla="*/ 267128 h 6858000"/>
              <a:gd name="connsiteX3" fmla="*/ 0 w 6172782"/>
              <a:gd name="connsiteY3" fmla="*/ 962845 h 6858000"/>
              <a:gd name="connsiteX4" fmla="*/ 3276103 w 6172782"/>
              <a:gd name="connsiteY4" fmla="*/ 6782205 h 6858000"/>
              <a:gd name="connsiteX5" fmla="*/ 3407923 w 6172782"/>
              <a:gd name="connsiteY5" fmla="*/ 6858000 h 6858000"/>
              <a:gd name="connsiteX6" fmla="*/ 6172782 w 6172782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6172782" h="6858000">
                <a:moveTo>
                  <a:pt x="6172782" y="0"/>
                </a:moveTo>
                <a:lnTo>
                  <a:pt x="69075" y="0"/>
                </a:lnTo>
                <a:lnTo>
                  <a:pt x="35131" y="267128"/>
                </a:lnTo>
                <a:cubicBezTo>
                  <a:pt x="11901" y="495874"/>
                  <a:pt x="0" y="727970"/>
                  <a:pt x="0" y="962845"/>
                </a:cubicBezTo>
                <a:cubicBezTo>
                  <a:pt x="0" y="3429034"/>
                  <a:pt x="1312002" y="5588789"/>
                  <a:pt x="3276103" y="6782205"/>
                </a:cubicBezTo>
                <a:lnTo>
                  <a:pt x="3407923" y="6858000"/>
                </a:lnTo>
                <a:lnTo>
                  <a:pt x="6172782" y="6858000"/>
                </a:lnTo>
                <a:close/>
              </a:path>
            </a:pathLst>
          </a:cu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170" name="Picture 2" descr="muscle_01">
            <a:extLst>
              <a:ext uri="{FF2B5EF4-FFF2-40B4-BE49-F238E27FC236}">
                <a16:creationId xmlns:a16="http://schemas.microsoft.com/office/drawing/2014/main" id="{87D35D41-0928-4D2D-B897-DE3C267AD367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9" r="2798" b="-1"/>
          <a:stretch/>
        </p:blipFill>
        <p:spPr bwMode="auto">
          <a:xfrm>
            <a:off x="20" y="10"/>
            <a:ext cx="6024134" cy="6857990"/>
          </a:xfrm>
          <a:custGeom>
            <a:avLst/>
            <a:gdLst/>
            <a:ahLst/>
            <a:cxnLst/>
            <a:rect l="l" t="t" r="r" b="b"/>
            <a:pathLst>
              <a:path w="6024154" h="6858000">
                <a:moveTo>
                  <a:pt x="0" y="0"/>
                </a:moveTo>
                <a:lnTo>
                  <a:pt x="5953780" y="0"/>
                </a:lnTo>
                <a:lnTo>
                  <a:pt x="5989880" y="284091"/>
                </a:lnTo>
                <a:cubicBezTo>
                  <a:pt x="6012544" y="507260"/>
                  <a:pt x="6024154" y="733696"/>
                  <a:pt x="6024154" y="962844"/>
                </a:cubicBezTo>
                <a:cubicBezTo>
                  <a:pt x="6024154" y="3483472"/>
                  <a:pt x="4619336" y="5675986"/>
                  <a:pt x="2549934" y="6800152"/>
                </a:cubicBezTo>
                <a:lnTo>
                  <a:pt x="2436987" y="6858000"/>
                </a:lnTo>
                <a:lnTo>
                  <a:pt x="0" y="6858000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990261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2FC925B-6734-4FAE-B199-105C0E9B6CA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4800"/>
              <a:t>Soorten spieren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149" name="Rectangle 3">
            <a:extLst>
              <a:ext uri="{FF2B5EF4-FFF2-40B4-BE49-F238E27FC236}">
                <a16:creationId xmlns:a16="http://schemas.microsoft.com/office/drawing/2014/main" id="{B14EB13D-FEE2-4D46-9624-21EF8B03072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71935493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70" name="Titel 1">
            <a:extLst>
              <a:ext uri="{FF2B5EF4-FFF2-40B4-BE49-F238E27FC236}">
                <a16:creationId xmlns:a16="http://schemas.microsoft.com/office/drawing/2014/main" id="{E8326549-52C9-40B3-BE71-271FE2696F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 sz="3400">
                <a:solidFill>
                  <a:srgbClr val="FFFFFF"/>
                </a:solidFill>
              </a:rPr>
              <a:t>Dwarsgestreepte spier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71" name="Tijdelijke aanduiding voor inhoud 3">
            <a:extLst>
              <a:ext uri="{FF2B5EF4-FFF2-40B4-BE49-F238E27FC236}">
                <a16:creationId xmlns:a16="http://schemas.microsoft.com/office/drawing/2014/main" id="{9D4666FB-7828-4033-840B-A94ADA50C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nl-NL" altLang="nl-NL"/>
              <a:t>Meestal een skeletspier</a:t>
            </a:r>
          </a:p>
          <a:p>
            <a:pPr lvl="2" eaLnBrk="1" hangingPunct="1"/>
            <a:r>
              <a:rPr lang="nl-NL" altLang="nl-NL"/>
              <a:t>Zitten aan het bot vast dmv een pees</a:t>
            </a:r>
          </a:p>
          <a:p>
            <a:pPr lvl="2" eaLnBrk="1" hangingPunct="1"/>
            <a:r>
              <a:rPr lang="nl-NL" altLang="nl-NL"/>
              <a:t>Maken beweging mogelijk door contractie</a:t>
            </a:r>
          </a:p>
          <a:p>
            <a:pPr lvl="2" eaLnBrk="1" hangingPunct="1"/>
            <a:r>
              <a:rPr lang="nl-NL" altLang="nl-NL"/>
              <a:t>Willekeurige spier</a:t>
            </a:r>
          </a:p>
          <a:p>
            <a:pPr lvl="2" eaLnBrk="1" hangingPunct="1"/>
            <a:r>
              <a:rPr lang="nl-NL" altLang="nl-NL"/>
              <a:t>Wordt geactiveerd door een motorische zenuw</a:t>
            </a:r>
          </a:p>
          <a:p>
            <a:pPr lvl="2" eaLnBrk="1" hangingPunct="1"/>
            <a:r>
              <a:rPr lang="nl-NL" altLang="nl-NL"/>
              <a:t>Deze zenuw komt vanuit de hersenen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117AB3D3-3C9C-4DED-809A-78734805B8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8" name="Titel 1">
            <a:extLst>
              <a:ext uri="{FF2B5EF4-FFF2-40B4-BE49-F238E27FC236}">
                <a16:creationId xmlns:a16="http://schemas.microsoft.com/office/drawing/2014/main" id="{584F0DEC-A1E1-4833-AF7E-FA38564231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662" y="386930"/>
            <a:ext cx="10066122" cy="1298448"/>
          </a:xfrm>
        </p:spPr>
        <p:txBody>
          <a:bodyPr anchor="b">
            <a:normAutofit/>
          </a:bodyPr>
          <a:lstStyle/>
          <a:p>
            <a:pPr eaLnBrk="1" hangingPunct="1"/>
            <a:r>
              <a:rPr lang="nl-NL" altLang="nl-NL" sz="4800"/>
              <a:t>Glad spierweefsel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3A9A4357-BD1D-4622-A4FE-766E6AB8DE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39" name="Tijdelijke aanduiding voor inhoud 2">
            <a:extLst>
              <a:ext uri="{FF2B5EF4-FFF2-40B4-BE49-F238E27FC236}">
                <a16:creationId xmlns:a16="http://schemas.microsoft.com/office/drawing/2014/main" id="{73512290-2003-47F5-B68F-3E3794780F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1" y="2599509"/>
            <a:ext cx="4530898" cy="3639450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nl-NL" altLang="nl-NL" sz="2000"/>
              <a:t>Onwillekeurige spier</a:t>
            </a:r>
          </a:p>
          <a:p>
            <a:pPr eaLnBrk="1" hangingPunct="1"/>
            <a:r>
              <a:rPr lang="nl-NL" altLang="nl-NL" sz="2000"/>
              <a:t>Weinig kracht</a:t>
            </a:r>
          </a:p>
          <a:p>
            <a:pPr eaLnBrk="1" hangingPunct="1"/>
            <a:r>
              <a:rPr lang="nl-NL" altLang="nl-NL" sz="2000"/>
              <a:t>Reageren traag</a:t>
            </a:r>
          </a:p>
          <a:p>
            <a:pPr eaLnBrk="1" hangingPunct="1"/>
            <a:r>
              <a:rPr lang="nl-NL" altLang="nl-NL" sz="2000"/>
              <a:t>Vooral in de wand van organen</a:t>
            </a:r>
          </a:p>
        </p:txBody>
      </p:sp>
      <p:pic>
        <p:nvPicPr>
          <p:cNvPr id="14340" name="Afbeelding 3" descr="gladspier.jpg">
            <a:extLst>
              <a:ext uri="{FF2B5EF4-FFF2-40B4-BE49-F238E27FC236}">
                <a16:creationId xmlns:a16="http://schemas.microsoft.com/office/drawing/2014/main" id="{D722DD20-211B-4F6F-AABB-41577B434EC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9852"/>
          <a:stretch/>
        </p:blipFill>
        <p:spPr bwMode="auto">
          <a:xfrm>
            <a:off x="5911532" y="2484255"/>
            <a:ext cx="5150277" cy="37142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E6995CE5-F890-4ABA-82A2-26507CE8D2A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201CC55D-ED54-4C5C-95E6-10947BD1103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2" name="Titel 1">
            <a:extLst>
              <a:ext uri="{FF2B5EF4-FFF2-40B4-BE49-F238E27FC236}">
                <a16:creationId xmlns:a16="http://schemas.microsoft.com/office/drawing/2014/main" id="{F11845B1-6C69-445D-8771-9A0D89E9F3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9560" y="856180"/>
            <a:ext cx="4560584" cy="1128068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nl-NL" altLang="nl-NL" sz="4000"/>
              <a:t>Hartspier</a:t>
            </a:r>
          </a:p>
        </p:txBody>
      </p:sp>
      <p:grpSp>
        <p:nvGrpSpPr>
          <p:cNvPr id="75" name="Group 74">
            <a:extLst>
              <a:ext uri="{FF2B5EF4-FFF2-40B4-BE49-F238E27FC236}">
                <a16:creationId xmlns:a16="http://schemas.microsoft.com/office/drawing/2014/main" id="{1DE889C7-FAD6-4397-98E2-05D5034844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1083484"/>
            <a:ext cx="355196" cy="673460"/>
            <a:chOff x="0" y="823811"/>
            <a:chExt cx="355196" cy="673460"/>
          </a:xfrm>
        </p:grpSpPr>
        <p:sp>
          <p:nvSpPr>
            <p:cNvPr id="76" name="Rectangle 75">
              <a:extLst>
                <a:ext uri="{FF2B5EF4-FFF2-40B4-BE49-F238E27FC236}">
                  <a16:creationId xmlns:a16="http://schemas.microsoft.com/office/drawing/2014/main" id="{F399A70F-F8CD-4992-9EF5-6CF15472E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823811"/>
              <a:ext cx="87363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ectangle 76">
              <a:extLst>
                <a:ext uri="{FF2B5EF4-FFF2-40B4-BE49-F238E27FC236}">
                  <a16:creationId xmlns:a16="http://schemas.microsoft.com/office/drawing/2014/main" id="{48F4FEDC-6D80-458C-A665-075D9B9500F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59341" y="823811"/>
              <a:ext cx="195855" cy="673460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79" name="Rectangle 78">
            <a:extLst>
              <a:ext uri="{FF2B5EF4-FFF2-40B4-BE49-F238E27FC236}">
                <a16:creationId xmlns:a16="http://schemas.microsoft.com/office/drawing/2014/main" id="{3873B707-463F-40B0-8227-E8CC6C67EB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65085" y="2090569"/>
            <a:ext cx="4297680" cy="2743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63" name="Tijdelijke aanduiding voor inhoud 2">
            <a:extLst>
              <a:ext uri="{FF2B5EF4-FFF2-40B4-BE49-F238E27FC236}">
                <a16:creationId xmlns:a16="http://schemas.microsoft.com/office/drawing/2014/main" id="{0A97850C-1437-445B-A827-5E4AEF3614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0719" y="2330505"/>
            <a:ext cx="4559425" cy="3979585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nl-NL" altLang="nl-NL" sz="2000"/>
              <a:t>Bouw hiervan lijkt op dat van het dwarsgestreepte spierweefsel</a:t>
            </a:r>
          </a:p>
          <a:p>
            <a:pPr eaLnBrk="1" hangingPunct="1"/>
            <a:r>
              <a:rPr lang="nl-NL" altLang="nl-NL" sz="2000"/>
              <a:t>Onwillekeurig</a:t>
            </a:r>
          </a:p>
          <a:p>
            <a:pPr eaLnBrk="1" hangingPunct="1"/>
            <a:r>
              <a:rPr lang="nl-NL" altLang="nl-NL" sz="2000"/>
              <a:t>Krachtig</a:t>
            </a:r>
          </a:p>
          <a:p>
            <a:pPr eaLnBrk="1" hangingPunct="1"/>
            <a:r>
              <a:rPr lang="nl-NL" altLang="nl-NL" sz="2000"/>
              <a:t>Onvermoeibaar </a:t>
            </a:r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id="{C13237C8-E62C-4F0D-A318-BD6FB6C2D1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0697670" y="0"/>
            <a:ext cx="1494330" cy="68580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19C9EAEA-39D0-4B0E-A0EB-51E7B26740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85810" y="513853"/>
            <a:ext cx="6009366" cy="5834577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5364" name="Afbeelding 3" descr="hartspier.jpg">
            <a:extLst>
              <a:ext uri="{FF2B5EF4-FFF2-40B4-BE49-F238E27FC236}">
                <a16:creationId xmlns:a16="http://schemas.microsoft.com/office/drawing/2014/main" id="{C733E6F7-555E-4A4C-87EF-5217F0B0569F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588" r="32647" b="-1"/>
          <a:stretch/>
        </p:blipFill>
        <p:spPr bwMode="auto">
          <a:xfrm>
            <a:off x="5977788" y="799352"/>
            <a:ext cx="5425410" cy="5259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E0992A3F-DA3E-49A3-916A-75B46068E8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19545" y="621792"/>
            <a:ext cx="5181503" cy="5504688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/>
              <a:t>Spierspanning/tonus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2F56F8EA-3356-4455-9899-320874F6E4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6124" cy="68580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9461" name="Rectangle 3">
            <a:extLst>
              <a:ext uri="{FF2B5EF4-FFF2-40B4-BE49-F238E27FC236}">
                <a16:creationId xmlns:a16="http://schemas.microsoft.com/office/drawing/2014/main" id="{549FE443-C762-448F-9B4A-98F19BC514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91312925"/>
              </p:ext>
            </p:extLst>
          </p:nvPr>
        </p:nvGraphicFramePr>
        <p:xfrm>
          <a:off x="6099048" y="621792"/>
          <a:ext cx="5257800" cy="55046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146" name="Picture 2">
            <a:extLst>
              <a:ext uri="{FF2B5EF4-FFF2-40B4-BE49-F238E27FC236}">
                <a16:creationId xmlns:a16="http://schemas.microsoft.com/office/drawing/2014/main" id="{0E554AD4-CCE0-4B6D-9A10-01F20C87658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"/>
          <a:stretch/>
        </p:blipFill>
        <p:spPr bwMode="auto"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7954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98" name="Rectangle 2">
            <a:extLst>
              <a:ext uri="{FF2B5EF4-FFF2-40B4-BE49-F238E27FC236}">
                <a16:creationId xmlns:a16="http://schemas.microsoft.com/office/drawing/2014/main" id="{4E0C1730-B8DA-4EFE-8BE4-68B547850D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>
                <a:solidFill>
                  <a:srgbClr val="FFFFFF"/>
                </a:solidFill>
              </a:rPr>
              <a:t>Taak van de spieren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282A9CA-F3A2-4225-BF11-07EAE2164B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pPr eaLnBrk="1" hangingPunct="1"/>
            <a:r>
              <a:rPr lang="nl-NL" altLang="nl-NL"/>
              <a:t>Instandhouding van de lichaamshouding</a:t>
            </a:r>
          </a:p>
          <a:p>
            <a:pPr eaLnBrk="1" hangingPunct="1"/>
            <a:r>
              <a:rPr lang="nl-NL" altLang="nl-NL"/>
              <a:t>Zorgen voor beweging</a:t>
            </a:r>
          </a:p>
          <a:p>
            <a:pPr eaLnBrk="1" hangingPunct="1"/>
            <a:r>
              <a:rPr lang="nl-NL" altLang="nl-NL"/>
              <a:t>Bescherming  botten en ingewanden</a:t>
            </a:r>
          </a:p>
          <a:p>
            <a:pPr eaLnBrk="1" hangingPunct="1"/>
            <a:r>
              <a:rPr lang="nl-NL" altLang="nl-NL"/>
              <a:t>Regelen van de temperatuur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AC10DF37-E63D-4F2B-9F12-E514B81628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"/>
          <a:stretch/>
        </p:blipFill>
        <p:spPr bwMode="auto"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318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B0BEEC91-8169-474E-B329-A7E2E7BBF2E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"/>
          <a:stretch/>
        </p:blipFill>
        <p:spPr bwMode="auto"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07907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0263DCCD-0151-4D6E-991C-28772FED634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56" r="1" b="2908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5073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Freeform: Shape 70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10277" y="0"/>
            <a:ext cx="9771446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098" name="Picture 2">
            <a:extLst>
              <a:ext uri="{FF2B5EF4-FFF2-40B4-BE49-F238E27FC236}">
                <a16:creationId xmlns:a16="http://schemas.microsoft.com/office/drawing/2014/main" id="{9A6600B2-0F50-4C00-BF5F-093F008D9224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68"/>
          <a:stretch/>
        </p:blipFill>
        <p:spPr bwMode="auto">
          <a:xfrm>
            <a:off x="1460597" y="10"/>
            <a:ext cx="9270806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56214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>
            <a:extLst>
              <a:ext uri="{FF2B5EF4-FFF2-40B4-BE49-F238E27FC236}">
                <a16:creationId xmlns:a16="http://schemas.microsoft.com/office/drawing/2014/main" id="{EA971B7F-BC28-4AF7-8442-DF3F903C126D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8664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809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Rectangle 73">
            <a:extLst>
              <a:ext uri="{FF2B5EF4-FFF2-40B4-BE49-F238E27FC236}">
                <a16:creationId xmlns:a16="http://schemas.microsoft.com/office/drawing/2014/main" id="{4038CB10-1F5C-4D54-9DF7-12586DE5B0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7546" y="321732"/>
            <a:ext cx="7058307" cy="1964266"/>
          </a:xfrm>
          <a:prstGeom prst="rect">
            <a:avLst/>
          </a:prstGeom>
          <a:solidFill>
            <a:srgbClr val="9D5A4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EBBBDE0E-DB33-496F-9C85-1C857F35E06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24256" y="491260"/>
            <a:ext cx="6594189" cy="1625210"/>
          </a:xfrm>
        </p:spPr>
        <p:txBody>
          <a:bodyPr>
            <a:normAutofit/>
          </a:bodyPr>
          <a:lstStyle/>
          <a:p>
            <a:pPr eaLnBrk="1" hangingPunct="1"/>
            <a:r>
              <a:rPr lang="nl-NL" altLang="nl-NL">
                <a:solidFill>
                  <a:srgbClr val="FFFFFF"/>
                </a:solidFill>
              </a:rPr>
              <a:t>De bekendste antagonisten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33B81349-3A7E-4A66-9ED9-66E6F8E29C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9183" y="2454901"/>
            <a:ext cx="3441163" cy="4080255"/>
          </a:xfrm>
          <a:prstGeom prst="rect">
            <a:avLst/>
          </a:prstGeom>
          <a:solidFill>
            <a:srgbClr val="BC583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436" name="Picture 4" descr="D:\Documents and Settings\bugelj\Mijn documenten\Mijn afbeeldingen\spiers34.jpg">
            <a:extLst>
              <a:ext uri="{FF2B5EF4-FFF2-40B4-BE49-F238E27FC236}">
                <a16:creationId xmlns:a16="http://schemas.microsoft.com/office/drawing/2014/main" id="{F277B0DB-AD88-4612-AB0F-C10064C7E6E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44655" y="2667954"/>
            <a:ext cx="2426558" cy="36352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" name="Rectangle 77">
            <a:extLst>
              <a:ext uri="{FF2B5EF4-FFF2-40B4-BE49-F238E27FC236}">
                <a16:creationId xmlns:a16="http://schemas.microsoft.com/office/drawing/2014/main" id="{4A37A7FF-19A5-40D8-8D0C-E780CBD330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1468" y="2454900"/>
            <a:ext cx="3441163" cy="4080255"/>
          </a:xfrm>
          <a:prstGeom prst="rect">
            <a:avLst/>
          </a:prstGeom>
          <a:solidFill>
            <a:srgbClr val="BC583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8437" name="Picture 5" descr="D:\Documents and Settings\bugelj\Mijn documenten\Mijn afbeeldingen\spieren2.jpg">
            <a:extLst>
              <a:ext uri="{FF2B5EF4-FFF2-40B4-BE49-F238E27FC236}">
                <a16:creationId xmlns:a16="http://schemas.microsoft.com/office/drawing/2014/main" id="{2DD0C8E0-CF18-474B-948A-0788EF9F61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138970" y="2955755"/>
            <a:ext cx="3067358" cy="30596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0" name="Rectangle 79">
            <a:extLst>
              <a:ext uri="{FF2B5EF4-FFF2-40B4-BE49-F238E27FC236}">
                <a16:creationId xmlns:a16="http://schemas.microsoft.com/office/drawing/2014/main" id="{73ED6512-6858-4552-B699-9A97FE9A4E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556975" y="321732"/>
            <a:ext cx="4313293" cy="6214534"/>
          </a:xfrm>
          <a:prstGeom prst="rect">
            <a:avLst/>
          </a:prstGeom>
          <a:solidFill>
            <a:srgbClr val="5959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3475C281-A071-450E-B763-BA56FCD02F2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956057" y="762983"/>
            <a:ext cx="3515128" cy="5330923"/>
          </a:xfrm>
        </p:spPr>
        <p:txBody>
          <a:bodyPr anchor="ctr">
            <a:normAutofit/>
          </a:bodyPr>
          <a:lstStyle/>
          <a:p>
            <a:pPr eaLnBrk="1" hangingPunct="1"/>
            <a:endParaRPr lang="nl-NL" altLang="nl-NL" sz="2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2" name="Rectangle 71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Freeform: Shape 73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386" name="Titel 1">
            <a:extLst>
              <a:ext uri="{FF2B5EF4-FFF2-40B4-BE49-F238E27FC236}">
                <a16:creationId xmlns:a16="http://schemas.microsoft.com/office/drawing/2014/main" id="{473F072A-1B86-4F40-AB2B-3E3373D217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nl-NL" altLang="nl-NL">
                <a:solidFill>
                  <a:srgbClr val="FFFFFF"/>
                </a:solidFill>
              </a:rPr>
              <a:t>Synergisten</a:t>
            </a:r>
          </a:p>
        </p:txBody>
      </p:sp>
      <p:sp>
        <p:nvSpPr>
          <p:cNvPr id="76" name="Arc 75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387" name="Tijdelijke aanduiding voor inhoud 2">
            <a:extLst>
              <a:ext uri="{FF2B5EF4-FFF2-40B4-BE49-F238E27FC236}">
                <a16:creationId xmlns:a16="http://schemas.microsoft.com/office/drawing/2014/main" id="{1E3C465D-90B5-4F9E-8F30-0D82C9EFF7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anchor="ctr">
            <a:normAutofit/>
          </a:bodyPr>
          <a:lstStyle/>
          <a:p>
            <a:r>
              <a:rPr lang="nl-NL" altLang="nl-NL"/>
              <a:t>Meerder spieren die samenwerken</a:t>
            </a:r>
          </a:p>
          <a:p>
            <a:pPr lvl="1"/>
            <a:r>
              <a:rPr lang="nl-NL" altLang="nl-NL"/>
              <a:t>Buigspieren van bovenbeen</a:t>
            </a:r>
          </a:p>
          <a:p>
            <a:pPr lvl="1"/>
            <a:r>
              <a:rPr lang="nl-NL" altLang="nl-NL"/>
              <a:t>Strekspieren van de rug</a:t>
            </a:r>
          </a:p>
          <a:p>
            <a:pPr lvl="1"/>
            <a:r>
              <a:rPr lang="nl-NL" altLang="nl-NL"/>
              <a:t>Buigspieren van de buik</a:t>
            </a:r>
          </a:p>
          <a:p>
            <a:pPr lvl="1"/>
            <a:r>
              <a:rPr lang="nl-NL" altLang="nl-NL"/>
              <a:t>etc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7E6EAFB7E375B4FA8D2FF7FD64788B7" ma:contentTypeVersion="12" ma:contentTypeDescription="Een nieuw document maken." ma:contentTypeScope="" ma:versionID="af45acec503560d360978414daab1117">
  <xsd:schema xmlns:xsd="http://www.w3.org/2001/XMLSchema" xmlns:xs="http://www.w3.org/2001/XMLSchema" xmlns:p="http://schemas.microsoft.com/office/2006/metadata/properties" xmlns:ns3="0bfbde32-856c-4dfd-bc38-4322d606c322" xmlns:ns4="169eb86d-0fb8-4364-bb17-d27f6b2029d0" targetNamespace="http://schemas.microsoft.com/office/2006/metadata/properties" ma:root="true" ma:fieldsID="124b357f269b65349bc9c8612af050ee" ns3:_="" ns4:_="">
    <xsd:import namespace="0bfbde32-856c-4dfd-bc38-4322d606c322"/>
    <xsd:import namespace="169eb86d-0fb8-4364-bb17-d27f6b2029d0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DateTake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bde32-856c-4dfd-bc38-4322d606c32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int-hash delen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9eb86d-0fb8-4364-bb17-d27f6b2029d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4A9AA13-523A-475C-A61C-4B7776FD155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bfbde32-856c-4dfd-bc38-4322d606c322"/>
    <ds:schemaRef ds:uri="169eb86d-0fb8-4364-bb17-d27f6b2029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9E5AFEA-7956-4253-9764-BB36D090F6E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4617CB0-C618-41A8-91F0-FE1BC953B3B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154</Words>
  <Application>Microsoft Office PowerPoint</Application>
  <PresentationFormat>Breedbeeld</PresentationFormat>
  <Paragraphs>46</Paragraphs>
  <Slides>15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15</vt:i4>
      </vt:variant>
    </vt:vector>
  </HeadingPairs>
  <TitlesOfParts>
    <vt:vector size="19" baseType="lpstr">
      <vt:lpstr>Arial</vt:lpstr>
      <vt:lpstr>Calibri</vt:lpstr>
      <vt:lpstr>Calibri Light</vt:lpstr>
      <vt:lpstr>Kantoorthema</vt:lpstr>
      <vt:lpstr>Spieren</vt:lpstr>
      <vt:lpstr>Taak van de spieren</vt:lpstr>
      <vt:lpstr>PowerPoint-presentatie</vt:lpstr>
      <vt:lpstr>PowerPoint-presentatie</vt:lpstr>
      <vt:lpstr>PowerPoint-presentatie</vt:lpstr>
      <vt:lpstr>PowerPoint-presentatie</vt:lpstr>
      <vt:lpstr>PowerPoint-presentatie</vt:lpstr>
      <vt:lpstr>De bekendste antagonisten</vt:lpstr>
      <vt:lpstr>Synergisten</vt:lpstr>
      <vt:lpstr>Soorten spieren</vt:lpstr>
      <vt:lpstr>Dwarsgestreepte spier</vt:lpstr>
      <vt:lpstr>Glad spierweefsel</vt:lpstr>
      <vt:lpstr>Hartspier</vt:lpstr>
      <vt:lpstr>Spierspanning/tonus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Spieren</dc:title>
  <dc:creator>Sandra Kreuning</dc:creator>
  <cp:lastModifiedBy>Sandra Kreuning</cp:lastModifiedBy>
  <cp:revision>2</cp:revision>
  <dcterms:created xsi:type="dcterms:W3CDTF">2020-10-01T12:04:35Z</dcterms:created>
  <dcterms:modified xsi:type="dcterms:W3CDTF">2020-10-01T12:09:36Z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0x010100B7E6EAFB7E375B4FA8D2FF7FD64788B7</vt:lpwstr>
  </property>
</Properties>
</file>